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597" r:id="rId2"/>
    <p:sldId id="607" r:id="rId3"/>
    <p:sldId id="599" r:id="rId4"/>
    <p:sldId id="608" r:id="rId5"/>
    <p:sldId id="609" r:id="rId6"/>
    <p:sldId id="611" r:id="rId7"/>
    <p:sldId id="610" r:id="rId8"/>
    <p:sldId id="612" r:id="rId9"/>
    <p:sldId id="613" r:id="rId10"/>
    <p:sldId id="616" r:id="rId11"/>
    <p:sldId id="615" r:id="rId12"/>
    <p:sldId id="617" r:id="rId13"/>
    <p:sldId id="618" r:id="rId14"/>
  </p:sldIdLst>
  <p:sldSz cx="16256000" cy="9144000"/>
  <p:notesSz cx="16256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88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4.gif>
</file>

<file path=ppt/media/image5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0437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207500" y="0"/>
            <a:ext cx="7045325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B13BB-AF37-4685-A5C8-AEAF7FAB9B39}" type="datetimeFigureOut">
              <a:rPr lang="en-US" smtClean="0"/>
              <a:t>7/6/2015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84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625600" y="4400550"/>
            <a:ext cx="130048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70437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207500" y="8685213"/>
            <a:ext cx="7045325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5DD4C-D064-4638-A1E6-881BA730A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25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5DD4C-D064-4638-A1E6-881BA730AE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925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19200" y="2834640"/>
            <a:ext cx="13817600" cy="1920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8400" y="5120640"/>
            <a:ext cx="11379199" cy="22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8999" y="8763000"/>
            <a:ext cx="241300" cy="492443"/>
          </a:xfrm>
        </p:spPr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/>
            <a:fld id="{81D60167-4931-47E6-BA6A-407CBD079E47}" type="slidenum">
              <a:rPr lang="en-US" smtClean="0"/>
              <a:pPr marL="2540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k object 40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k object 41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k object 42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k object 43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k object 44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k object 45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k object 46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k object 47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k object 48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k object 49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k object 50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k object 51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k object 52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87400" y="1915699"/>
            <a:ext cx="6497320" cy="55048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371839" y="2103120"/>
            <a:ext cx="7071360" cy="6035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bk object 40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bk object 41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bk object 42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bk object 43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bk object 44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bk object 45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bk object 46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bk object 47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bk object 48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bk object 49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bk object 50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bk object 51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bk object 52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bk object 53"/>
          <p:cNvSpPr/>
          <p:nvPr/>
        </p:nvSpPr>
        <p:spPr>
          <a:xfrm>
            <a:off x="838200" y="647700"/>
            <a:ext cx="14516100" cy="673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6256000" cy="1447800"/>
          </a:xfrm>
          <a:custGeom>
            <a:avLst/>
            <a:gdLst/>
            <a:ahLst/>
            <a:cxnLst/>
            <a:rect l="l" t="t" r="r" b="b"/>
            <a:pathLst>
              <a:path w="16256000" h="1447800">
                <a:moveTo>
                  <a:pt x="0" y="1447800"/>
                </a:moveTo>
                <a:lnTo>
                  <a:pt x="16256000" y="1447800"/>
                </a:lnTo>
                <a:lnTo>
                  <a:pt x="16256000" y="0"/>
                </a:lnTo>
                <a:lnTo>
                  <a:pt x="0" y="0"/>
                </a:lnTo>
                <a:lnTo>
                  <a:pt x="0" y="14478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5500" y="305359"/>
            <a:ext cx="1460500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2800" y="1676400"/>
            <a:ext cx="14630400" cy="298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527040" y="8503920"/>
            <a:ext cx="5201919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7/6/2015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8999" y="8860816"/>
            <a:ext cx="241300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Gill Sans MT"/>
                <a:cs typeface="Gill Sans MT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hyperlink" Target="http://irc.freenode.net/#chef-hack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www.chef.io/summi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oo.gl/cExAi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://docs.chef.i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hyperlink" Target="https://www.youtube.com/user/getchef/playlist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foodfightshow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theshipshow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6256000" cy="8039100"/>
          </a:xfrm>
          <a:custGeom>
            <a:avLst/>
            <a:gdLst/>
            <a:ahLst/>
            <a:cxnLst/>
            <a:rect l="l" t="t" r="r" b="b"/>
            <a:pathLst>
              <a:path w="16256000" h="8039100">
                <a:moveTo>
                  <a:pt x="0" y="8039100"/>
                </a:moveTo>
                <a:lnTo>
                  <a:pt x="16256000" y="8039100"/>
                </a:lnTo>
                <a:lnTo>
                  <a:pt x="16256000" y="0"/>
                </a:lnTo>
                <a:lnTo>
                  <a:pt x="0" y="0"/>
                </a:lnTo>
                <a:lnTo>
                  <a:pt x="0" y="8039100"/>
                </a:lnTo>
                <a:close/>
              </a:path>
            </a:pathLst>
          </a:custGeom>
          <a:solidFill>
            <a:srgbClr val="4353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039100"/>
            <a:ext cx="16256000" cy="152400"/>
          </a:xfrm>
          <a:custGeom>
            <a:avLst/>
            <a:gdLst/>
            <a:ahLst/>
            <a:cxnLst/>
            <a:rect l="l" t="t" r="r" b="b"/>
            <a:pathLst>
              <a:path w="16256000" h="152400">
                <a:moveTo>
                  <a:pt x="0" y="152400"/>
                </a:moveTo>
                <a:lnTo>
                  <a:pt x="16256000" y="152400"/>
                </a:lnTo>
                <a:lnTo>
                  <a:pt x="16256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38808" y="152490"/>
            <a:ext cx="317500" cy="117475"/>
          </a:xfrm>
          <a:custGeom>
            <a:avLst/>
            <a:gdLst/>
            <a:ahLst/>
            <a:cxnLst/>
            <a:rect l="l" t="t" r="r" b="b"/>
            <a:pathLst>
              <a:path w="317500" h="117475">
                <a:moveTo>
                  <a:pt x="317192" y="0"/>
                </a:moveTo>
                <a:lnTo>
                  <a:pt x="57962" y="0"/>
                </a:lnTo>
                <a:lnTo>
                  <a:pt x="21413" y="13599"/>
                </a:lnTo>
                <a:lnTo>
                  <a:pt x="1349" y="50234"/>
                </a:lnTo>
                <a:lnTo>
                  <a:pt x="0" y="66571"/>
                </a:lnTo>
                <a:lnTo>
                  <a:pt x="3580" y="80301"/>
                </a:lnTo>
                <a:lnTo>
                  <a:pt x="30738" y="110605"/>
                </a:lnTo>
                <a:lnTo>
                  <a:pt x="58201" y="117407"/>
                </a:lnTo>
                <a:lnTo>
                  <a:pt x="317192" y="117407"/>
                </a:lnTo>
                <a:lnTo>
                  <a:pt x="31719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5552585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77" y="0"/>
                </a:moveTo>
                <a:lnTo>
                  <a:pt x="57975" y="0"/>
                </a:lnTo>
                <a:lnTo>
                  <a:pt x="21420" y="13585"/>
                </a:lnTo>
                <a:lnTo>
                  <a:pt x="1351" y="50216"/>
                </a:lnTo>
                <a:lnTo>
                  <a:pt x="0" y="66552"/>
                </a:lnTo>
                <a:lnTo>
                  <a:pt x="3575" y="80287"/>
                </a:lnTo>
                <a:lnTo>
                  <a:pt x="30721" y="110602"/>
                </a:lnTo>
                <a:lnTo>
                  <a:pt x="58178" y="117407"/>
                </a:lnTo>
                <a:lnTo>
                  <a:pt x="175800" y="117407"/>
                </a:lnTo>
                <a:lnTo>
                  <a:pt x="212353" y="103809"/>
                </a:lnTo>
                <a:lnTo>
                  <a:pt x="232417" y="67174"/>
                </a:lnTo>
                <a:lnTo>
                  <a:pt x="233768" y="50841"/>
                </a:lnTo>
                <a:lnTo>
                  <a:pt x="230192" y="37108"/>
                </a:lnTo>
                <a:lnTo>
                  <a:pt x="203042" y="6802"/>
                </a:lnTo>
                <a:lnTo>
                  <a:pt x="175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780354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88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175794" y="117407"/>
                </a:lnTo>
                <a:lnTo>
                  <a:pt x="212331" y="103816"/>
                </a:lnTo>
                <a:lnTo>
                  <a:pt x="232414" y="67183"/>
                </a:lnTo>
                <a:lnTo>
                  <a:pt x="233767" y="50851"/>
                </a:lnTo>
                <a:lnTo>
                  <a:pt x="230189" y="37115"/>
                </a:lnTo>
                <a:lnTo>
                  <a:pt x="203031" y="6803"/>
                </a:lnTo>
                <a:lnTo>
                  <a:pt x="17558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705056" y="152490"/>
            <a:ext cx="923290" cy="117475"/>
          </a:xfrm>
          <a:custGeom>
            <a:avLst/>
            <a:gdLst/>
            <a:ahLst/>
            <a:cxnLst/>
            <a:rect l="l" t="t" r="r" b="b"/>
            <a:pathLst>
              <a:path w="923290" h="117475">
                <a:moveTo>
                  <a:pt x="327047" y="0"/>
                </a:moveTo>
                <a:lnTo>
                  <a:pt x="57963" y="0"/>
                </a:lnTo>
                <a:lnTo>
                  <a:pt x="21414" y="13597"/>
                </a:lnTo>
                <a:lnTo>
                  <a:pt x="1350" y="50232"/>
                </a:lnTo>
                <a:lnTo>
                  <a:pt x="0" y="66569"/>
                </a:lnTo>
                <a:lnTo>
                  <a:pt x="3580" y="80300"/>
                </a:lnTo>
                <a:lnTo>
                  <a:pt x="30737" y="110604"/>
                </a:lnTo>
                <a:lnTo>
                  <a:pt x="58198" y="117407"/>
                </a:lnTo>
                <a:lnTo>
                  <a:pt x="327240" y="117407"/>
                </a:lnTo>
                <a:lnTo>
                  <a:pt x="363788" y="103821"/>
                </a:lnTo>
                <a:lnTo>
                  <a:pt x="383866" y="67189"/>
                </a:lnTo>
                <a:lnTo>
                  <a:pt x="385219" y="50857"/>
                </a:lnTo>
                <a:lnTo>
                  <a:pt x="381644" y="37120"/>
                </a:lnTo>
                <a:lnTo>
                  <a:pt x="354497" y="6804"/>
                </a:lnTo>
                <a:lnTo>
                  <a:pt x="327047" y="0"/>
                </a:lnTo>
                <a:close/>
              </a:path>
              <a:path w="923290" h="117475">
                <a:moveTo>
                  <a:pt x="864667" y="0"/>
                </a:moveTo>
                <a:lnTo>
                  <a:pt x="595664" y="0"/>
                </a:lnTo>
                <a:lnTo>
                  <a:pt x="559114" y="13571"/>
                </a:lnTo>
                <a:lnTo>
                  <a:pt x="539031" y="50200"/>
                </a:lnTo>
                <a:lnTo>
                  <a:pt x="537677" y="66535"/>
                </a:lnTo>
                <a:lnTo>
                  <a:pt x="541251" y="80273"/>
                </a:lnTo>
                <a:lnTo>
                  <a:pt x="568394" y="110599"/>
                </a:lnTo>
                <a:lnTo>
                  <a:pt x="595834" y="117407"/>
                </a:lnTo>
                <a:lnTo>
                  <a:pt x="864883" y="117407"/>
                </a:lnTo>
                <a:lnTo>
                  <a:pt x="901425" y="103812"/>
                </a:lnTo>
                <a:lnTo>
                  <a:pt x="921501" y="67178"/>
                </a:lnTo>
                <a:lnTo>
                  <a:pt x="922853" y="50845"/>
                </a:lnTo>
                <a:lnTo>
                  <a:pt x="919275" y="37111"/>
                </a:lnTo>
                <a:lnTo>
                  <a:pt x="892117" y="6802"/>
                </a:lnTo>
                <a:lnTo>
                  <a:pt x="86466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318833" y="15249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82" y="0"/>
                </a:moveTo>
                <a:lnTo>
                  <a:pt x="57971" y="0"/>
                </a:lnTo>
                <a:lnTo>
                  <a:pt x="21415" y="13589"/>
                </a:lnTo>
                <a:lnTo>
                  <a:pt x="1350" y="50221"/>
                </a:lnTo>
                <a:lnTo>
                  <a:pt x="0" y="66558"/>
                </a:lnTo>
                <a:lnTo>
                  <a:pt x="3576" y="80291"/>
                </a:lnTo>
                <a:lnTo>
                  <a:pt x="30724" y="110603"/>
                </a:lnTo>
                <a:lnTo>
                  <a:pt x="58185" y="117407"/>
                </a:lnTo>
                <a:lnTo>
                  <a:pt x="175796" y="117407"/>
                </a:lnTo>
                <a:lnTo>
                  <a:pt x="212351" y="103813"/>
                </a:lnTo>
                <a:lnTo>
                  <a:pt x="232417" y="67179"/>
                </a:lnTo>
                <a:lnTo>
                  <a:pt x="233768" y="50846"/>
                </a:lnTo>
                <a:lnTo>
                  <a:pt x="230193" y="37112"/>
                </a:lnTo>
                <a:lnTo>
                  <a:pt x="203046" y="6802"/>
                </a:lnTo>
                <a:lnTo>
                  <a:pt x="1755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978586" y="152490"/>
            <a:ext cx="460375" cy="117475"/>
          </a:xfrm>
          <a:custGeom>
            <a:avLst/>
            <a:gdLst/>
            <a:ahLst/>
            <a:cxnLst/>
            <a:rect l="l" t="t" r="r" b="b"/>
            <a:pathLst>
              <a:path w="460375" h="117475">
                <a:moveTo>
                  <a:pt x="401647" y="0"/>
                </a:moveTo>
                <a:lnTo>
                  <a:pt x="57962" y="0"/>
                </a:lnTo>
                <a:lnTo>
                  <a:pt x="21413" y="13599"/>
                </a:lnTo>
                <a:lnTo>
                  <a:pt x="1349" y="50234"/>
                </a:lnTo>
                <a:lnTo>
                  <a:pt x="0" y="66571"/>
                </a:lnTo>
                <a:lnTo>
                  <a:pt x="3580" y="80301"/>
                </a:lnTo>
                <a:lnTo>
                  <a:pt x="30738" y="110605"/>
                </a:lnTo>
                <a:lnTo>
                  <a:pt x="58201" y="117407"/>
                </a:lnTo>
                <a:lnTo>
                  <a:pt x="401852" y="117407"/>
                </a:lnTo>
                <a:lnTo>
                  <a:pt x="438411" y="103816"/>
                </a:lnTo>
                <a:lnTo>
                  <a:pt x="458476" y="67183"/>
                </a:lnTo>
                <a:lnTo>
                  <a:pt x="459827" y="50851"/>
                </a:lnTo>
                <a:lnTo>
                  <a:pt x="456254" y="37115"/>
                </a:lnTo>
                <a:lnTo>
                  <a:pt x="429112" y="6803"/>
                </a:lnTo>
                <a:lnTo>
                  <a:pt x="40164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535087" y="152490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83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309588" y="117407"/>
                </a:lnTo>
                <a:lnTo>
                  <a:pt x="346147" y="103816"/>
                </a:lnTo>
                <a:lnTo>
                  <a:pt x="366212" y="67183"/>
                </a:lnTo>
                <a:lnTo>
                  <a:pt x="367563" y="50851"/>
                </a:lnTo>
                <a:lnTo>
                  <a:pt x="363990" y="37115"/>
                </a:lnTo>
                <a:lnTo>
                  <a:pt x="336848" y="6803"/>
                </a:lnTo>
                <a:lnTo>
                  <a:pt x="3093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267701" y="152490"/>
            <a:ext cx="191770" cy="117475"/>
          </a:xfrm>
          <a:custGeom>
            <a:avLst/>
            <a:gdLst/>
            <a:ahLst/>
            <a:cxnLst/>
            <a:rect l="l" t="t" r="r" b="b"/>
            <a:pathLst>
              <a:path w="191769" h="117475">
                <a:moveTo>
                  <a:pt x="133260" y="0"/>
                </a:moveTo>
                <a:lnTo>
                  <a:pt x="57975" y="0"/>
                </a:lnTo>
                <a:lnTo>
                  <a:pt x="21420" y="13585"/>
                </a:lnTo>
                <a:lnTo>
                  <a:pt x="1351" y="50216"/>
                </a:lnTo>
                <a:lnTo>
                  <a:pt x="0" y="66552"/>
                </a:lnTo>
                <a:lnTo>
                  <a:pt x="3575" y="80287"/>
                </a:lnTo>
                <a:lnTo>
                  <a:pt x="30721" y="110602"/>
                </a:lnTo>
                <a:lnTo>
                  <a:pt x="58178" y="117407"/>
                </a:lnTo>
                <a:lnTo>
                  <a:pt x="133483" y="117407"/>
                </a:lnTo>
                <a:lnTo>
                  <a:pt x="170037" y="103809"/>
                </a:lnTo>
                <a:lnTo>
                  <a:pt x="190101" y="67174"/>
                </a:lnTo>
                <a:lnTo>
                  <a:pt x="191451" y="50841"/>
                </a:lnTo>
                <a:lnTo>
                  <a:pt x="187876" y="37108"/>
                </a:lnTo>
                <a:lnTo>
                  <a:pt x="160725" y="6802"/>
                </a:lnTo>
                <a:lnTo>
                  <a:pt x="13326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119737" y="152490"/>
            <a:ext cx="1088390" cy="117475"/>
          </a:xfrm>
          <a:custGeom>
            <a:avLst/>
            <a:gdLst/>
            <a:ahLst/>
            <a:cxnLst/>
            <a:rect l="l" t="t" r="r" b="b"/>
            <a:pathLst>
              <a:path w="1088390" h="117475">
                <a:moveTo>
                  <a:pt x="1030031" y="0"/>
                </a:moveTo>
                <a:lnTo>
                  <a:pt x="57968" y="0"/>
                </a:lnTo>
                <a:lnTo>
                  <a:pt x="21414" y="13592"/>
                </a:lnTo>
                <a:lnTo>
                  <a:pt x="1350" y="50225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1030254" y="117407"/>
                </a:lnTo>
                <a:lnTo>
                  <a:pt x="1066808" y="103809"/>
                </a:lnTo>
                <a:lnTo>
                  <a:pt x="1086872" y="67174"/>
                </a:lnTo>
                <a:lnTo>
                  <a:pt x="1088223" y="50841"/>
                </a:lnTo>
                <a:lnTo>
                  <a:pt x="1084647" y="37108"/>
                </a:lnTo>
                <a:lnTo>
                  <a:pt x="1057497" y="6802"/>
                </a:lnTo>
                <a:lnTo>
                  <a:pt x="103003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594371" y="419906"/>
            <a:ext cx="1013460" cy="117475"/>
          </a:xfrm>
          <a:custGeom>
            <a:avLst/>
            <a:gdLst/>
            <a:ahLst/>
            <a:cxnLst/>
            <a:rect l="l" t="t" r="r" b="b"/>
            <a:pathLst>
              <a:path w="1013459" h="117475">
                <a:moveTo>
                  <a:pt x="58183" y="0"/>
                </a:moveTo>
                <a:lnTo>
                  <a:pt x="19382" y="14660"/>
                </a:lnTo>
                <a:lnTo>
                  <a:pt x="0" y="50850"/>
                </a:lnTo>
                <a:lnTo>
                  <a:pt x="1351" y="67187"/>
                </a:lnTo>
                <a:lnTo>
                  <a:pt x="21428" y="103819"/>
                </a:lnTo>
                <a:lnTo>
                  <a:pt x="57971" y="117407"/>
                </a:lnTo>
                <a:lnTo>
                  <a:pt x="955204" y="117407"/>
                </a:lnTo>
                <a:lnTo>
                  <a:pt x="994019" y="102750"/>
                </a:lnTo>
                <a:lnTo>
                  <a:pt x="1013386" y="66561"/>
                </a:lnTo>
                <a:lnTo>
                  <a:pt x="1012035" y="50228"/>
                </a:lnTo>
                <a:lnTo>
                  <a:pt x="991969" y="13594"/>
                </a:lnTo>
                <a:lnTo>
                  <a:pt x="955415" y="0"/>
                </a:lnTo>
                <a:lnTo>
                  <a:pt x="581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676296" y="419906"/>
            <a:ext cx="301625" cy="117475"/>
          </a:xfrm>
          <a:custGeom>
            <a:avLst/>
            <a:gdLst/>
            <a:ahLst/>
            <a:cxnLst/>
            <a:rect l="l" t="t" r="r" b="b"/>
            <a:pathLst>
              <a:path w="301625" h="117475">
                <a:moveTo>
                  <a:pt x="58183" y="0"/>
                </a:moveTo>
                <a:lnTo>
                  <a:pt x="19382" y="14660"/>
                </a:lnTo>
                <a:lnTo>
                  <a:pt x="0" y="50850"/>
                </a:lnTo>
                <a:lnTo>
                  <a:pt x="1351" y="67187"/>
                </a:lnTo>
                <a:lnTo>
                  <a:pt x="21428" y="103819"/>
                </a:lnTo>
                <a:lnTo>
                  <a:pt x="57971" y="117407"/>
                </a:lnTo>
                <a:lnTo>
                  <a:pt x="243069" y="117407"/>
                </a:lnTo>
                <a:lnTo>
                  <a:pt x="281878" y="102750"/>
                </a:lnTo>
                <a:lnTo>
                  <a:pt x="301252" y="66562"/>
                </a:lnTo>
                <a:lnTo>
                  <a:pt x="299901" y="50229"/>
                </a:lnTo>
                <a:lnTo>
                  <a:pt x="279829" y="13595"/>
                </a:lnTo>
                <a:lnTo>
                  <a:pt x="243282" y="0"/>
                </a:lnTo>
                <a:lnTo>
                  <a:pt x="581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046014" y="419906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58198" y="0"/>
                </a:moveTo>
                <a:lnTo>
                  <a:pt x="19393" y="14657"/>
                </a:lnTo>
                <a:lnTo>
                  <a:pt x="0" y="50838"/>
                </a:lnTo>
                <a:lnTo>
                  <a:pt x="1351" y="67175"/>
                </a:lnTo>
                <a:lnTo>
                  <a:pt x="21427" y="103809"/>
                </a:lnTo>
                <a:lnTo>
                  <a:pt x="57962" y="117407"/>
                </a:lnTo>
                <a:lnTo>
                  <a:pt x="175599" y="117407"/>
                </a:lnTo>
                <a:lnTo>
                  <a:pt x="214404" y="102754"/>
                </a:lnTo>
                <a:lnTo>
                  <a:pt x="233795" y="66573"/>
                </a:lnTo>
                <a:lnTo>
                  <a:pt x="232443" y="50240"/>
                </a:lnTo>
                <a:lnTo>
                  <a:pt x="212367" y="13604"/>
                </a:lnTo>
                <a:lnTo>
                  <a:pt x="175833" y="0"/>
                </a:lnTo>
                <a:lnTo>
                  <a:pt x="581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5649077" y="419906"/>
            <a:ext cx="607060" cy="117475"/>
          </a:xfrm>
          <a:custGeom>
            <a:avLst/>
            <a:gdLst/>
            <a:ahLst/>
            <a:cxnLst/>
            <a:rect l="l" t="t" r="r" b="b"/>
            <a:pathLst>
              <a:path w="607059" h="117475">
                <a:moveTo>
                  <a:pt x="606922" y="0"/>
                </a:moveTo>
                <a:lnTo>
                  <a:pt x="57980" y="0"/>
                </a:lnTo>
                <a:lnTo>
                  <a:pt x="21427" y="13583"/>
                </a:lnTo>
                <a:lnTo>
                  <a:pt x="1352" y="50215"/>
                </a:lnTo>
                <a:lnTo>
                  <a:pt x="0" y="66547"/>
                </a:lnTo>
                <a:lnTo>
                  <a:pt x="3572" y="80285"/>
                </a:lnTo>
                <a:lnTo>
                  <a:pt x="30714" y="110602"/>
                </a:lnTo>
                <a:lnTo>
                  <a:pt x="58168" y="117407"/>
                </a:lnTo>
                <a:lnTo>
                  <a:pt x="606922" y="117407"/>
                </a:lnTo>
                <a:lnTo>
                  <a:pt x="60692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398128" y="419906"/>
            <a:ext cx="1179830" cy="117475"/>
          </a:xfrm>
          <a:custGeom>
            <a:avLst/>
            <a:gdLst/>
            <a:ahLst/>
            <a:cxnLst/>
            <a:rect l="l" t="t" r="r" b="b"/>
            <a:pathLst>
              <a:path w="1179830" h="117475">
                <a:moveTo>
                  <a:pt x="1121334" y="0"/>
                </a:moveTo>
                <a:lnTo>
                  <a:pt x="57974" y="0"/>
                </a:lnTo>
                <a:lnTo>
                  <a:pt x="21420" y="13591"/>
                </a:lnTo>
                <a:lnTo>
                  <a:pt x="1351" y="50224"/>
                </a:lnTo>
                <a:lnTo>
                  <a:pt x="0" y="66556"/>
                </a:lnTo>
                <a:lnTo>
                  <a:pt x="3573" y="80292"/>
                </a:lnTo>
                <a:lnTo>
                  <a:pt x="30720" y="110604"/>
                </a:lnTo>
                <a:lnTo>
                  <a:pt x="58179" y="117407"/>
                </a:lnTo>
                <a:lnTo>
                  <a:pt x="1121538" y="117407"/>
                </a:lnTo>
                <a:lnTo>
                  <a:pt x="1158098" y="103822"/>
                </a:lnTo>
                <a:lnTo>
                  <a:pt x="1178162" y="67191"/>
                </a:lnTo>
                <a:lnTo>
                  <a:pt x="1179513" y="50854"/>
                </a:lnTo>
                <a:lnTo>
                  <a:pt x="1175938" y="37120"/>
                </a:lnTo>
                <a:lnTo>
                  <a:pt x="1148796" y="6805"/>
                </a:lnTo>
                <a:lnTo>
                  <a:pt x="112133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4091587" y="419906"/>
            <a:ext cx="194945" cy="117475"/>
          </a:xfrm>
          <a:custGeom>
            <a:avLst/>
            <a:gdLst/>
            <a:ahLst/>
            <a:cxnLst/>
            <a:rect l="l" t="t" r="r" b="b"/>
            <a:pathLst>
              <a:path w="194944" h="117475">
                <a:moveTo>
                  <a:pt x="136449" y="0"/>
                </a:moveTo>
                <a:lnTo>
                  <a:pt x="57974" y="0"/>
                </a:lnTo>
                <a:lnTo>
                  <a:pt x="21420" y="13591"/>
                </a:lnTo>
                <a:lnTo>
                  <a:pt x="1351" y="50224"/>
                </a:lnTo>
                <a:lnTo>
                  <a:pt x="0" y="66556"/>
                </a:lnTo>
                <a:lnTo>
                  <a:pt x="3573" y="80292"/>
                </a:lnTo>
                <a:lnTo>
                  <a:pt x="30720" y="110604"/>
                </a:lnTo>
                <a:lnTo>
                  <a:pt x="58179" y="117407"/>
                </a:lnTo>
                <a:lnTo>
                  <a:pt x="136670" y="117407"/>
                </a:lnTo>
                <a:lnTo>
                  <a:pt x="173225" y="103815"/>
                </a:lnTo>
                <a:lnTo>
                  <a:pt x="193289" y="67182"/>
                </a:lnTo>
                <a:lnTo>
                  <a:pt x="194639" y="50845"/>
                </a:lnTo>
                <a:lnTo>
                  <a:pt x="191062" y="37113"/>
                </a:lnTo>
                <a:lnTo>
                  <a:pt x="163911" y="6803"/>
                </a:lnTo>
                <a:lnTo>
                  <a:pt x="1364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3674140" y="419906"/>
            <a:ext cx="341630" cy="117475"/>
          </a:xfrm>
          <a:custGeom>
            <a:avLst/>
            <a:gdLst/>
            <a:ahLst/>
            <a:cxnLst/>
            <a:rect l="l" t="t" r="r" b="b"/>
            <a:pathLst>
              <a:path w="341630" h="117475">
                <a:moveTo>
                  <a:pt x="283286" y="0"/>
                </a:moveTo>
                <a:lnTo>
                  <a:pt x="57968" y="0"/>
                </a:lnTo>
                <a:lnTo>
                  <a:pt x="21414" y="13598"/>
                </a:lnTo>
                <a:lnTo>
                  <a:pt x="1350" y="50233"/>
                </a:lnTo>
                <a:lnTo>
                  <a:pt x="0" y="66566"/>
                </a:lnTo>
                <a:lnTo>
                  <a:pt x="3575" y="80299"/>
                </a:lnTo>
                <a:lnTo>
                  <a:pt x="30725" y="110605"/>
                </a:lnTo>
                <a:lnTo>
                  <a:pt x="58191" y="117407"/>
                </a:lnTo>
                <a:lnTo>
                  <a:pt x="283507" y="117407"/>
                </a:lnTo>
                <a:lnTo>
                  <a:pt x="320061" y="103815"/>
                </a:lnTo>
                <a:lnTo>
                  <a:pt x="340125" y="67182"/>
                </a:lnTo>
                <a:lnTo>
                  <a:pt x="341475" y="50845"/>
                </a:lnTo>
                <a:lnTo>
                  <a:pt x="337898" y="37113"/>
                </a:lnTo>
                <a:lnTo>
                  <a:pt x="310748" y="6803"/>
                </a:lnTo>
                <a:lnTo>
                  <a:pt x="28328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340099" y="419906"/>
            <a:ext cx="1274445" cy="117475"/>
          </a:xfrm>
          <a:custGeom>
            <a:avLst/>
            <a:gdLst/>
            <a:ahLst/>
            <a:cxnLst/>
            <a:rect l="l" t="t" r="r" b="b"/>
            <a:pathLst>
              <a:path w="1274444" h="117475">
                <a:moveTo>
                  <a:pt x="1215740" y="0"/>
                </a:moveTo>
                <a:lnTo>
                  <a:pt x="57970" y="0"/>
                </a:lnTo>
                <a:lnTo>
                  <a:pt x="21416" y="13595"/>
                </a:lnTo>
                <a:lnTo>
                  <a:pt x="1350" y="50229"/>
                </a:lnTo>
                <a:lnTo>
                  <a:pt x="0" y="66562"/>
                </a:lnTo>
                <a:lnTo>
                  <a:pt x="3574" y="80296"/>
                </a:lnTo>
                <a:lnTo>
                  <a:pt x="30722" y="110605"/>
                </a:lnTo>
                <a:lnTo>
                  <a:pt x="58186" y="117407"/>
                </a:lnTo>
                <a:lnTo>
                  <a:pt x="1215961" y="117407"/>
                </a:lnTo>
                <a:lnTo>
                  <a:pt x="1252516" y="103815"/>
                </a:lnTo>
                <a:lnTo>
                  <a:pt x="1272580" y="67182"/>
                </a:lnTo>
                <a:lnTo>
                  <a:pt x="1273930" y="50845"/>
                </a:lnTo>
                <a:lnTo>
                  <a:pt x="1270353" y="37113"/>
                </a:lnTo>
                <a:lnTo>
                  <a:pt x="1243203" y="6803"/>
                </a:lnTo>
                <a:lnTo>
                  <a:pt x="121574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5984701" y="706965"/>
            <a:ext cx="271780" cy="117475"/>
          </a:xfrm>
          <a:custGeom>
            <a:avLst/>
            <a:gdLst/>
            <a:ahLst/>
            <a:cxnLst/>
            <a:rect l="l" t="t" r="r" b="b"/>
            <a:pathLst>
              <a:path w="271780" h="117475">
                <a:moveTo>
                  <a:pt x="271298" y="0"/>
                </a:moveTo>
                <a:lnTo>
                  <a:pt x="57992" y="0"/>
                </a:lnTo>
                <a:lnTo>
                  <a:pt x="21431" y="13568"/>
                </a:lnTo>
                <a:lnTo>
                  <a:pt x="1352" y="50192"/>
                </a:lnTo>
                <a:lnTo>
                  <a:pt x="0" y="66529"/>
                </a:lnTo>
                <a:lnTo>
                  <a:pt x="3574" y="80266"/>
                </a:lnTo>
                <a:lnTo>
                  <a:pt x="30716" y="110586"/>
                </a:lnTo>
                <a:lnTo>
                  <a:pt x="58166" y="117393"/>
                </a:lnTo>
                <a:lnTo>
                  <a:pt x="271298" y="117393"/>
                </a:lnTo>
                <a:lnTo>
                  <a:pt x="2712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252537" y="706965"/>
            <a:ext cx="631825" cy="117475"/>
          </a:xfrm>
          <a:custGeom>
            <a:avLst/>
            <a:gdLst/>
            <a:ahLst/>
            <a:cxnLst/>
            <a:rect l="l" t="t" r="r" b="b"/>
            <a:pathLst>
              <a:path w="631825" h="117475">
                <a:moveTo>
                  <a:pt x="573466" y="0"/>
                </a:moveTo>
                <a:lnTo>
                  <a:pt x="57979" y="0"/>
                </a:lnTo>
                <a:lnTo>
                  <a:pt x="21423" y="13582"/>
                </a:lnTo>
                <a:lnTo>
                  <a:pt x="1351" y="50209"/>
                </a:lnTo>
                <a:lnTo>
                  <a:pt x="0" y="66548"/>
                </a:lnTo>
                <a:lnTo>
                  <a:pt x="3578" y="80280"/>
                </a:lnTo>
                <a:lnTo>
                  <a:pt x="30733" y="110589"/>
                </a:lnTo>
                <a:lnTo>
                  <a:pt x="58189" y="117393"/>
                </a:lnTo>
                <a:lnTo>
                  <a:pt x="573644" y="117393"/>
                </a:lnTo>
                <a:lnTo>
                  <a:pt x="610204" y="103813"/>
                </a:lnTo>
                <a:lnTo>
                  <a:pt x="630282" y="67186"/>
                </a:lnTo>
                <a:lnTo>
                  <a:pt x="631636" y="50856"/>
                </a:lnTo>
                <a:lnTo>
                  <a:pt x="628065" y="37117"/>
                </a:lnTo>
                <a:lnTo>
                  <a:pt x="600923" y="6803"/>
                </a:lnTo>
                <a:lnTo>
                  <a:pt x="57346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091601" y="706965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60" y="0"/>
                </a:moveTo>
                <a:lnTo>
                  <a:pt x="57992" y="0"/>
                </a:lnTo>
                <a:lnTo>
                  <a:pt x="21431" y="13568"/>
                </a:lnTo>
                <a:lnTo>
                  <a:pt x="1352" y="50192"/>
                </a:lnTo>
                <a:lnTo>
                  <a:pt x="0" y="66529"/>
                </a:lnTo>
                <a:lnTo>
                  <a:pt x="3574" y="80266"/>
                </a:lnTo>
                <a:lnTo>
                  <a:pt x="30716" y="110587"/>
                </a:lnTo>
                <a:lnTo>
                  <a:pt x="58166" y="117393"/>
                </a:lnTo>
                <a:lnTo>
                  <a:pt x="309573" y="117393"/>
                </a:lnTo>
                <a:lnTo>
                  <a:pt x="346132" y="103799"/>
                </a:lnTo>
                <a:lnTo>
                  <a:pt x="366201" y="67168"/>
                </a:lnTo>
                <a:lnTo>
                  <a:pt x="367552" y="50838"/>
                </a:lnTo>
                <a:lnTo>
                  <a:pt x="363978" y="37103"/>
                </a:lnTo>
                <a:lnTo>
                  <a:pt x="336828" y="6800"/>
                </a:lnTo>
                <a:lnTo>
                  <a:pt x="30936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535100" y="706965"/>
            <a:ext cx="619125" cy="117475"/>
          </a:xfrm>
          <a:custGeom>
            <a:avLst/>
            <a:gdLst/>
            <a:ahLst/>
            <a:cxnLst/>
            <a:rect l="l" t="t" r="r" b="b"/>
            <a:pathLst>
              <a:path w="619125" h="117475">
                <a:moveTo>
                  <a:pt x="560577" y="0"/>
                </a:moveTo>
                <a:lnTo>
                  <a:pt x="57986" y="0"/>
                </a:lnTo>
                <a:lnTo>
                  <a:pt x="21425" y="13575"/>
                </a:lnTo>
                <a:lnTo>
                  <a:pt x="1351" y="50201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560791" y="117393"/>
                </a:lnTo>
                <a:lnTo>
                  <a:pt x="597344" y="103799"/>
                </a:lnTo>
                <a:lnTo>
                  <a:pt x="617417" y="67168"/>
                </a:lnTo>
                <a:lnTo>
                  <a:pt x="618769" y="50838"/>
                </a:lnTo>
                <a:lnTo>
                  <a:pt x="615194" y="37103"/>
                </a:lnTo>
                <a:lnTo>
                  <a:pt x="588040" y="6800"/>
                </a:lnTo>
                <a:lnTo>
                  <a:pt x="560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119735" y="706965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1" y="0"/>
                </a:moveTo>
                <a:lnTo>
                  <a:pt x="57986" y="0"/>
                </a:lnTo>
                <a:lnTo>
                  <a:pt x="21425" y="13575"/>
                </a:lnTo>
                <a:lnTo>
                  <a:pt x="1351" y="50201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837905" y="117393"/>
                </a:lnTo>
                <a:lnTo>
                  <a:pt x="874464" y="103799"/>
                </a:lnTo>
                <a:lnTo>
                  <a:pt x="894532" y="67168"/>
                </a:lnTo>
                <a:lnTo>
                  <a:pt x="895884" y="50838"/>
                </a:lnTo>
                <a:lnTo>
                  <a:pt x="892310" y="37103"/>
                </a:lnTo>
                <a:lnTo>
                  <a:pt x="865159" y="6800"/>
                </a:lnTo>
                <a:lnTo>
                  <a:pt x="8376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4661171" y="974365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20" y="0"/>
                </a:moveTo>
                <a:lnTo>
                  <a:pt x="57970" y="0"/>
                </a:lnTo>
                <a:lnTo>
                  <a:pt x="21422" y="13592"/>
                </a:lnTo>
                <a:lnTo>
                  <a:pt x="1351" y="50227"/>
                </a:lnTo>
                <a:lnTo>
                  <a:pt x="0" y="66556"/>
                </a:lnTo>
                <a:lnTo>
                  <a:pt x="3574" y="80290"/>
                </a:lnTo>
                <a:lnTo>
                  <a:pt x="30716" y="110614"/>
                </a:lnTo>
                <a:lnTo>
                  <a:pt x="58166" y="117424"/>
                </a:lnTo>
                <a:lnTo>
                  <a:pt x="156234" y="117423"/>
                </a:lnTo>
                <a:lnTo>
                  <a:pt x="192782" y="103824"/>
                </a:lnTo>
                <a:lnTo>
                  <a:pt x="212847" y="67187"/>
                </a:lnTo>
                <a:lnTo>
                  <a:pt x="214198" y="50858"/>
                </a:lnTo>
                <a:lnTo>
                  <a:pt x="210622" y="37126"/>
                </a:lnTo>
                <a:lnTo>
                  <a:pt x="183476" y="6808"/>
                </a:lnTo>
                <a:lnTo>
                  <a:pt x="1560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3475563" y="974365"/>
            <a:ext cx="1104900" cy="117475"/>
          </a:xfrm>
          <a:custGeom>
            <a:avLst/>
            <a:gdLst/>
            <a:ahLst/>
            <a:cxnLst/>
            <a:rect l="l" t="t" r="r" b="b"/>
            <a:pathLst>
              <a:path w="1104900" h="117475">
                <a:moveTo>
                  <a:pt x="255765" y="0"/>
                </a:moveTo>
                <a:lnTo>
                  <a:pt x="57964" y="0"/>
                </a:lnTo>
                <a:lnTo>
                  <a:pt x="21410" y="13599"/>
                </a:lnTo>
                <a:lnTo>
                  <a:pt x="1350" y="50236"/>
                </a:lnTo>
                <a:lnTo>
                  <a:pt x="0" y="66565"/>
                </a:lnTo>
                <a:lnTo>
                  <a:pt x="3574" y="80297"/>
                </a:lnTo>
                <a:lnTo>
                  <a:pt x="30716" y="110615"/>
                </a:lnTo>
                <a:lnTo>
                  <a:pt x="58178" y="117424"/>
                </a:lnTo>
                <a:lnTo>
                  <a:pt x="255996" y="117423"/>
                </a:lnTo>
                <a:lnTo>
                  <a:pt x="292544" y="103816"/>
                </a:lnTo>
                <a:lnTo>
                  <a:pt x="312604" y="67178"/>
                </a:lnTo>
                <a:lnTo>
                  <a:pt x="313954" y="50848"/>
                </a:lnTo>
                <a:lnTo>
                  <a:pt x="310377" y="37119"/>
                </a:lnTo>
                <a:lnTo>
                  <a:pt x="283227" y="6806"/>
                </a:lnTo>
                <a:lnTo>
                  <a:pt x="255765" y="0"/>
                </a:lnTo>
                <a:close/>
              </a:path>
              <a:path w="1104900" h="117475">
                <a:moveTo>
                  <a:pt x="651001" y="0"/>
                </a:moveTo>
                <a:lnTo>
                  <a:pt x="453193" y="0"/>
                </a:lnTo>
                <a:lnTo>
                  <a:pt x="416634" y="13592"/>
                </a:lnTo>
                <a:lnTo>
                  <a:pt x="396573" y="50227"/>
                </a:lnTo>
                <a:lnTo>
                  <a:pt x="395222" y="66556"/>
                </a:lnTo>
                <a:lnTo>
                  <a:pt x="398793" y="80290"/>
                </a:lnTo>
                <a:lnTo>
                  <a:pt x="425928" y="110614"/>
                </a:lnTo>
                <a:lnTo>
                  <a:pt x="453389" y="117424"/>
                </a:lnTo>
                <a:lnTo>
                  <a:pt x="651198" y="117423"/>
                </a:lnTo>
                <a:lnTo>
                  <a:pt x="687746" y="103831"/>
                </a:lnTo>
                <a:lnTo>
                  <a:pt x="707816" y="67196"/>
                </a:lnTo>
                <a:lnTo>
                  <a:pt x="709168" y="50867"/>
                </a:lnTo>
                <a:lnTo>
                  <a:pt x="705594" y="37133"/>
                </a:lnTo>
                <a:lnTo>
                  <a:pt x="678452" y="6809"/>
                </a:lnTo>
                <a:lnTo>
                  <a:pt x="651001" y="0"/>
                </a:lnTo>
                <a:close/>
              </a:path>
              <a:path w="1104900" h="117475">
                <a:moveTo>
                  <a:pt x="1046200" y="0"/>
                </a:moveTo>
                <a:lnTo>
                  <a:pt x="848369" y="0"/>
                </a:lnTo>
                <a:lnTo>
                  <a:pt x="811816" y="13606"/>
                </a:lnTo>
                <a:lnTo>
                  <a:pt x="791760" y="50244"/>
                </a:lnTo>
                <a:lnTo>
                  <a:pt x="790411" y="66575"/>
                </a:lnTo>
                <a:lnTo>
                  <a:pt x="793987" y="80304"/>
                </a:lnTo>
                <a:lnTo>
                  <a:pt x="821133" y="110617"/>
                </a:lnTo>
                <a:lnTo>
                  <a:pt x="848601" y="117424"/>
                </a:lnTo>
                <a:lnTo>
                  <a:pt x="1046414" y="117423"/>
                </a:lnTo>
                <a:lnTo>
                  <a:pt x="1082962" y="103824"/>
                </a:lnTo>
                <a:lnTo>
                  <a:pt x="1103027" y="67187"/>
                </a:lnTo>
                <a:lnTo>
                  <a:pt x="1104378" y="50858"/>
                </a:lnTo>
                <a:lnTo>
                  <a:pt x="1100802" y="37126"/>
                </a:lnTo>
                <a:lnTo>
                  <a:pt x="1073656" y="6808"/>
                </a:lnTo>
                <a:lnTo>
                  <a:pt x="104620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2244560" y="974365"/>
            <a:ext cx="1149985" cy="117475"/>
          </a:xfrm>
          <a:custGeom>
            <a:avLst/>
            <a:gdLst/>
            <a:ahLst/>
            <a:cxnLst/>
            <a:rect l="l" t="t" r="r" b="b"/>
            <a:pathLst>
              <a:path w="1149984" h="117475">
                <a:moveTo>
                  <a:pt x="1091570" y="0"/>
                </a:moveTo>
                <a:lnTo>
                  <a:pt x="57960" y="0"/>
                </a:lnTo>
                <a:lnTo>
                  <a:pt x="21411" y="13603"/>
                </a:lnTo>
                <a:lnTo>
                  <a:pt x="1350" y="50241"/>
                </a:lnTo>
                <a:lnTo>
                  <a:pt x="0" y="66571"/>
                </a:lnTo>
                <a:lnTo>
                  <a:pt x="3576" y="80301"/>
                </a:lnTo>
                <a:lnTo>
                  <a:pt x="30724" y="110616"/>
                </a:lnTo>
                <a:lnTo>
                  <a:pt x="58185" y="117424"/>
                </a:lnTo>
                <a:lnTo>
                  <a:pt x="1091802" y="117423"/>
                </a:lnTo>
                <a:lnTo>
                  <a:pt x="1128350" y="103816"/>
                </a:lnTo>
                <a:lnTo>
                  <a:pt x="1148410" y="67178"/>
                </a:lnTo>
                <a:lnTo>
                  <a:pt x="1149759" y="50848"/>
                </a:lnTo>
                <a:lnTo>
                  <a:pt x="1146182" y="37119"/>
                </a:lnTo>
                <a:lnTo>
                  <a:pt x="1119032" y="6806"/>
                </a:lnTo>
                <a:lnTo>
                  <a:pt x="109157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019961" y="2905175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20" y="0"/>
                </a:moveTo>
                <a:lnTo>
                  <a:pt x="57970" y="0"/>
                </a:lnTo>
                <a:lnTo>
                  <a:pt x="21421" y="13593"/>
                </a:lnTo>
                <a:lnTo>
                  <a:pt x="1351" y="50228"/>
                </a:lnTo>
                <a:lnTo>
                  <a:pt x="0" y="66556"/>
                </a:lnTo>
                <a:lnTo>
                  <a:pt x="3574" y="80290"/>
                </a:lnTo>
                <a:lnTo>
                  <a:pt x="30716" y="110614"/>
                </a:lnTo>
                <a:lnTo>
                  <a:pt x="58166" y="117424"/>
                </a:lnTo>
                <a:lnTo>
                  <a:pt x="156234" y="117423"/>
                </a:lnTo>
                <a:lnTo>
                  <a:pt x="192782" y="103824"/>
                </a:lnTo>
                <a:lnTo>
                  <a:pt x="212847" y="67187"/>
                </a:lnTo>
                <a:lnTo>
                  <a:pt x="214198" y="50858"/>
                </a:lnTo>
                <a:lnTo>
                  <a:pt x="210622" y="37126"/>
                </a:lnTo>
                <a:lnTo>
                  <a:pt x="183476" y="6808"/>
                </a:lnTo>
                <a:lnTo>
                  <a:pt x="1560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834342" y="2905175"/>
            <a:ext cx="1104900" cy="117475"/>
          </a:xfrm>
          <a:custGeom>
            <a:avLst/>
            <a:gdLst/>
            <a:ahLst/>
            <a:cxnLst/>
            <a:rect l="l" t="t" r="r" b="b"/>
            <a:pathLst>
              <a:path w="1104900" h="117475">
                <a:moveTo>
                  <a:pt x="255776" y="0"/>
                </a:moveTo>
                <a:lnTo>
                  <a:pt x="57957" y="0"/>
                </a:lnTo>
                <a:lnTo>
                  <a:pt x="21409" y="13607"/>
                </a:lnTo>
                <a:lnTo>
                  <a:pt x="1349" y="50245"/>
                </a:lnTo>
                <a:lnTo>
                  <a:pt x="0" y="66575"/>
                </a:lnTo>
                <a:lnTo>
                  <a:pt x="3577" y="80304"/>
                </a:lnTo>
                <a:lnTo>
                  <a:pt x="30727" y="110617"/>
                </a:lnTo>
                <a:lnTo>
                  <a:pt x="58189" y="117424"/>
                </a:lnTo>
                <a:lnTo>
                  <a:pt x="256007" y="117423"/>
                </a:lnTo>
                <a:lnTo>
                  <a:pt x="292556" y="103817"/>
                </a:lnTo>
                <a:lnTo>
                  <a:pt x="312616" y="67179"/>
                </a:lnTo>
                <a:lnTo>
                  <a:pt x="313965" y="50848"/>
                </a:lnTo>
                <a:lnTo>
                  <a:pt x="310388" y="37119"/>
                </a:lnTo>
                <a:lnTo>
                  <a:pt x="283238" y="6807"/>
                </a:lnTo>
                <a:lnTo>
                  <a:pt x="255776" y="0"/>
                </a:lnTo>
                <a:close/>
              </a:path>
              <a:path w="1104900" h="117475">
                <a:moveTo>
                  <a:pt x="651012" y="0"/>
                </a:moveTo>
                <a:lnTo>
                  <a:pt x="453204" y="0"/>
                </a:lnTo>
                <a:lnTo>
                  <a:pt x="416645" y="13592"/>
                </a:lnTo>
                <a:lnTo>
                  <a:pt x="396584" y="50228"/>
                </a:lnTo>
                <a:lnTo>
                  <a:pt x="395233" y="66556"/>
                </a:lnTo>
                <a:lnTo>
                  <a:pt x="398805" y="80290"/>
                </a:lnTo>
                <a:lnTo>
                  <a:pt x="425939" y="110614"/>
                </a:lnTo>
                <a:lnTo>
                  <a:pt x="453400" y="117424"/>
                </a:lnTo>
                <a:lnTo>
                  <a:pt x="651209" y="117423"/>
                </a:lnTo>
                <a:lnTo>
                  <a:pt x="687757" y="103831"/>
                </a:lnTo>
                <a:lnTo>
                  <a:pt x="707828" y="67196"/>
                </a:lnTo>
                <a:lnTo>
                  <a:pt x="709179" y="50867"/>
                </a:lnTo>
                <a:lnTo>
                  <a:pt x="705605" y="37134"/>
                </a:lnTo>
                <a:lnTo>
                  <a:pt x="678463" y="6809"/>
                </a:lnTo>
                <a:lnTo>
                  <a:pt x="651012" y="0"/>
                </a:lnTo>
                <a:close/>
              </a:path>
              <a:path w="1104900" h="117475">
                <a:moveTo>
                  <a:pt x="1046211" y="0"/>
                </a:moveTo>
                <a:lnTo>
                  <a:pt x="848362" y="0"/>
                </a:lnTo>
                <a:lnTo>
                  <a:pt x="811814" y="13614"/>
                </a:lnTo>
                <a:lnTo>
                  <a:pt x="791760" y="50254"/>
                </a:lnTo>
                <a:lnTo>
                  <a:pt x="790411" y="66584"/>
                </a:lnTo>
                <a:lnTo>
                  <a:pt x="793990" y="80311"/>
                </a:lnTo>
                <a:lnTo>
                  <a:pt x="821144" y="110618"/>
                </a:lnTo>
                <a:lnTo>
                  <a:pt x="848612" y="117424"/>
                </a:lnTo>
                <a:lnTo>
                  <a:pt x="1046425" y="117423"/>
                </a:lnTo>
                <a:lnTo>
                  <a:pt x="1082973" y="103824"/>
                </a:lnTo>
                <a:lnTo>
                  <a:pt x="1103039" y="67187"/>
                </a:lnTo>
                <a:lnTo>
                  <a:pt x="1104389" y="50858"/>
                </a:lnTo>
                <a:lnTo>
                  <a:pt x="1100813" y="37126"/>
                </a:lnTo>
                <a:lnTo>
                  <a:pt x="1073667" y="6808"/>
                </a:lnTo>
                <a:lnTo>
                  <a:pt x="104621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603348" y="2905175"/>
            <a:ext cx="1149985" cy="117475"/>
          </a:xfrm>
          <a:custGeom>
            <a:avLst/>
            <a:gdLst/>
            <a:ahLst/>
            <a:cxnLst/>
            <a:rect l="l" t="t" r="r" b="b"/>
            <a:pathLst>
              <a:path w="1149984" h="117475">
                <a:moveTo>
                  <a:pt x="1091574" y="0"/>
                </a:moveTo>
                <a:lnTo>
                  <a:pt x="57961" y="0"/>
                </a:lnTo>
                <a:lnTo>
                  <a:pt x="21411" y="13603"/>
                </a:lnTo>
                <a:lnTo>
                  <a:pt x="1350" y="50241"/>
                </a:lnTo>
                <a:lnTo>
                  <a:pt x="0" y="66570"/>
                </a:lnTo>
                <a:lnTo>
                  <a:pt x="3576" y="80301"/>
                </a:lnTo>
                <a:lnTo>
                  <a:pt x="30723" y="110616"/>
                </a:lnTo>
                <a:lnTo>
                  <a:pt x="58184" y="117424"/>
                </a:lnTo>
                <a:lnTo>
                  <a:pt x="1091802" y="117423"/>
                </a:lnTo>
                <a:lnTo>
                  <a:pt x="1128350" y="103818"/>
                </a:lnTo>
                <a:lnTo>
                  <a:pt x="1148411" y="67181"/>
                </a:lnTo>
                <a:lnTo>
                  <a:pt x="1149761" y="50850"/>
                </a:lnTo>
                <a:lnTo>
                  <a:pt x="1146184" y="37121"/>
                </a:lnTo>
                <a:lnTo>
                  <a:pt x="1119035" y="6807"/>
                </a:lnTo>
                <a:lnTo>
                  <a:pt x="109157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4929677" y="974365"/>
            <a:ext cx="1326515" cy="117475"/>
          </a:xfrm>
          <a:custGeom>
            <a:avLst/>
            <a:gdLst/>
            <a:ahLst/>
            <a:cxnLst/>
            <a:rect l="l" t="t" r="r" b="b"/>
            <a:pathLst>
              <a:path w="1326515" h="117475">
                <a:moveTo>
                  <a:pt x="1326322" y="0"/>
                </a:moveTo>
                <a:lnTo>
                  <a:pt x="57958" y="0"/>
                </a:lnTo>
                <a:lnTo>
                  <a:pt x="21409" y="13606"/>
                </a:lnTo>
                <a:lnTo>
                  <a:pt x="1349" y="50244"/>
                </a:lnTo>
                <a:lnTo>
                  <a:pt x="0" y="66575"/>
                </a:lnTo>
                <a:lnTo>
                  <a:pt x="3577" y="80304"/>
                </a:lnTo>
                <a:lnTo>
                  <a:pt x="30727" y="110616"/>
                </a:lnTo>
                <a:lnTo>
                  <a:pt x="58189" y="117424"/>
                </a:lnTo>
                <a:lnTo>
                  <a:pt x="1326322" y="117424"/>
                </a:lnTo>
                <a:lnTo>
                  <a:pt x="132632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5358566" y="1248360"/>
            <a:ext cx="814705" cy="117475"/>
          </a:xfrm>
          <a:custGeom>
            <a:avLst/>
            <a:gdLst/>
            <a:ahLst/>
            <a:cxnLst/>
            <a:rect l="l" t="t" r="r" b="b"/>
            <a:pathLst>
              <a:path w="814705" h="117475">
                <a:moveTo>
                  <a:pt x="756082" y="0"/>
                </a:moveTo>
                <a:lnTo>
                  <a:pt x="57989" y="0"/>
                </a:lnTo>
                <a:lnTo>
                  <a:pt x="21427" y="13579"/>
                </a:lnTo>
                <a:lnTo>
                  <a:pt x="1352" y="50205"/>
                </a:lnTo>
                <a:lnTo>
                  <a:pt x="0" y="66538"/>
                </a:lnTo>
                <a:lnTo>
                  <a:pt x="3573" y="80270"/>
                </a:lnTo>
                <a:lnTo>
                  <a:pt x="30720" y="110585"/>
                </a:lnTo>
                <a:lnTo>
                  <a:pt x="58179" y="117392"/>
                </a:lnTo>
                <a:lnTo>
                  <a:pt x="756275" y="117392"/>
                </a:lnTo>
                <a:lnTo>
                  <a:pt x="792826" y="103807"/>
                </a:lnTo>
                <a:lnTo>
                  <a:pt x="812909" y="67179"/>
                </a:lnTo>
                <a:lnTo>
                  <a:pt x="814262" y="50851"/>
                </a:lnTo>
                <a:lnTo>
                  <a:pt x="810685" y="37115"/>
                </a:lnTo>
                <a:lnTo>
                  <a:pt x="783531" y="6803"/>
                </a:lnTo>
                <a:lnTo>
                  <a:pt x="756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4535097" y="1248360"/>
            <a:ext cx="768985" cy="117475"/>
          </a:xfrm>
          <a:custGeom>
            <a:avLst/>
            <a:gdLst/>
            <a:ahLst/>
            <a:cxnLst/>
            <a:rect l="l" t="t" r="r" b="b"/>
            <a:pathLst>
              <a:path w="768984" h="117475">
                <a:moveTo>
                  <a:pt x="710426" y="0"/>
                </a:moveTo>
                <a:lnTo>
                  <a:pt x="57989" y="0"/>
                </a:lnTo>
                <a:lnTo>
                  <a:pt x="21427" y="13579"/>
                </a:lnTo>
                <a:lnTo>
                  <a:pt x="1352" y="50205"/>
                </a:lnTo>
                <a:lnTo>
                  <a:pt x="0" y="66538"/>
                </a:lnTo>
                <a:lnTo>
                  <a:pt x="3573" y="80270"/>
                </a:lnTo>
                <a:lnTo>
                  <a:pt x="30720" y="110585"/>
                </a:lnTo>
                <a:lnTo>
                  <a:pt x="58179" y="117392"/>
                </a:lnTo>
                <a:lnTo>
                  <a:pt x="710637" y="117392"/>
                </a:lnTo>
                <a:lnTo>
                  <a:pt x="747197" y="103800"/>
                </a:lnTo>
                <a:lnTo>
                  <a:pt x="767266" y="67171"/>
                </a:lnTo>
                <a:lnTo>
                  <a:pt x="768617" y="50841"/>
                </a:lnTo>
                <a:lnTo>
                  <a:pt x="765041" y="37108"/>
                </a:lnTo>
                <a:lnTo>
                  <a:pt x="737891" y="6802"/>
                </a:lnTo>
                <a:lnTo>
                  <a:pt x="7104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091600" y="1248360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61" y="0"/>
                </a:moveTo>
                <a:lnTo>
                  <a:pt x="57995" y="0"/>
                </a:lnTo>
                <a:lnTo>
                  <a:pt x="21433" y="13572"/>
                </a:lnTo>
                <a:lnTo>
                  <a:pt x="1353" y="50196"/>
                </a:lnTo>
                <a:lnTo>
                  <a:pt x="0" y="66528"/>
                </a:lnTo>
                <a:lnTo>
                  <a:pt x="3572" y="80263"/>
                </a:lnTo>
                <a:lnTo>
                  <a:pt x="30714" y="110584"/>
                </a:lnTo>
                <a:lnTo>
                  <a:pt x="58168" y="117392"/>
                </a:lnTo>
                <a:lnTo>
                  <a:pt x="309572" y="117392"/>
                </a:lnTo>
                <a:lnTo>
                  <a:pt x="346132" y="103800"/>
                </a:lnTo>
                <a:lnTo>
                  <a:pt x="366201" y="67171"/>
                </a:lnTo>
                <a:lnTo>
                  <a:pt x="367552" y="50841"/>
                </a:lnTo>
                <a:lnTo>
                  <a:pt x="363977" y="37108"/>
                </a:lnTo>
                <a:lnTo>
                  <a:pt x="336826" y="6802"/>
                </a:lnTo>
                <a:lnTo>
                  <a:pt x="309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243672" y="1248360"/>
            <a:ext cx="785495" cy="117475"/>
          </a:xfrm>
          <a:custGeom>
            <a:avLst/>
            <a:gdLst/>
            <a:ahLst/>
            <a:cxnLst/>
            <a:rect l="l" t="t" r="r" b="b"/>
            <a:pathLst>
              <a:path w="785494" h="117475">
                <a:moveTo>
                  <a:pt x="726784" y="0"/>
                </a:moveTo>
                <a:lnTo>
                  <a:pt x="57989" y="0"/>
                </a:lnTo>
                <a:lnTo>
                  <a:pt x="21422" y="13579"/>
                </a:lnTo>
                <a:lnTo>
                  <a:pt x="1351" y="50205"/>
                </a:lnTo>
                <a:lnTo>
                  <a:pt x="0" y="66538"/>
                </a:lnTo>
                <a:lnTo>
                  <a:pt x="3572" y="80270"/>
                </a:lnTo>
                <a:lnTo>
                  <a:pt x="30714" y="110585"/>
                </a:lnTo>
                <a:lnTo>
                  <a:pt x="58180" y="117392"/>
                </a:lnTo>
                <a:lnTo>
                  <a:pt x="726977" y="117392"/>
                </a:lnTo>
                <a:lnTo>
                  <a:pt x="763543" y="103807"/>
                </a:lnTo>
                <a:lnTo>
                  <a:pt x="783612" y="67179"/>
                </a:lnTo>
                <a:lnTo>
                  <a:pt x="784964" y="50851"/>
                </a:lnTo>
                <a:lnTo>
                  <a:pt x="781391" y="37115"/>
                </a:lnTo>
                <a:lnTo>
                  <a:pt x="754249" y="6803"/>
                </a:lnTo>
                <a:lnTo>
                  <a:pt x="7267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5467969" y="1809352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15" y="0"/>
                </a:moveTo>
                <a:lnTo>
                  <a:pt x="57962" y="0"/>
                </a:lnTo>
                <a:lnTo>
                  <a:pt x="21407" y="13603"/>
                </a:lnTo>
                <a:lnTo>
                  <a:pt x="1348" y="50236"/>
                </a:lnTo>
                <a:lnTo>
                  <a:pt x="0" y="66567"/>
                </a:lnTo>
                <a:lnTo>
                  <a:pt x="3581" y="80296"/>
                </a:lnTo>
                <a:lnTo>
                  <a:pt x="30734" y="110603"/>
                </a:lnTo>
                <a:lnTo>
                  <a:pt x="58199" y="117407"/>
                </a:lnTo>
                <a:lnTo>
                  <a:pt x="156217" y="117407"/>
                </a:lnTo>
                <a:lnTo>
                  <a:pt x="192772" y="103813"/>
                </a:lnTo>
                <a:lnTo>
                  <a:pt x="212844" y="67180"/>
                </a:lnTo>
                <a:lnTo>
                  <a:pt x="214196" y="50853"/>
                </a:lnTo>
                <a:lnTo>
                  <a:pt x="210624" y="37123"/>
                </a:lnTo>
                <a:lnTo>
                  <a:pt x="183477" y="6807"/>
                </a:lnTo>
                <a:lnTo>
                  <a:pt x="15601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4372059" y="1809352"/>
            <a:ext cx="1029969" cy="117475"/>
          </a:xfrm>
          <a:custGeom>
            <a:avLst/>
            <a:gdLst/>
            <a:ahLst/>
            <a:cxnLst/>
            <a:rect l="l" t="t" r="r" b="b"/>
            <a:pathLst>
              <a:path w="1029969" h="117475">
                <a:moveTo>
                  <a:pt x="240839" y="0"/>
                </a:moveTo>
                <a:lnTo>
                  <a:pt x="57969" y="0"/>
                </a:lnTo>
                <a:lnTo>
                  <a:pt x="21413" y="13596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2"/>
                </a:lnTo>
                <a:lnTo>
                  <a:pt x="58188" y="117407"/>
                </a:lnTo>
                <a:lnTo>
                  <a:pt x="241059" y="117407"/>
                </a:lnTo>
                <a:lnTo>
                  <a:pt x="277614" y="103806"/>
                </a:lnTo>
                <a:lnTo>
                  <a:pt x="297681" y="67172"/>
                </a:lnTo>
                <a:lnTo>
                  <a:pt x="299032" y="50844"/>
                </a:lnTo>
                <a:lnTo>
                  <a:pt x="295458" y="37116"/>
                </a:lnTo>
                <a:lnTo>
                  <a:pt x="268308" y="6806"/>
                </a:lnTo>
                <a:lnTo>
                  <a:pt x="240839" y="0"/>
                </a:lnTo>
                <a:close/>
              </a:path>
              <a:path w="1029969" h="117475">
                <a:moveTo>
                  <a:pt x="606142" y="0"/>
                </a:moveTo>
                <a:lnTo>
                  <a:pt x="423259" y="0"/>
                </a:lnTo>
                <a:lnTo>
                  <a:pt x="386703" y="13596"/>
                </a:lnTo>
                <a:lnTo>
                  <a:pt x="366639" y="50227"/>
                </a:lnTo>
                <a:lnTo>
                  <a:pt x="365290" y="66558"/>
                </a:lnTo>
                <a:lnTo>
                  <a:pt x="368869" y="80289"/>
                </a:lnTo>
                <a:lnTo>
                  <a:pt x="396019" y="110602"/>
                </a:lnTo>
                <a:lnTo>
                  <a:pt x="423478" y="117407"/>
                </a:lnTo>
                <a:lnTo>
                  <a:pt x="606344" y="117407"/>
                </a:lnTo>
                <a:lnTo>
                  <a:pt x="642900" y="103813"/>
                </a:lnTo>
                <a:lnTo>
                  <a:pt x="662971" y="67180"/>
                </a:lnTo>
                <a:lnTo>
                  <a:pt x="664323" y="50853"/>
                </a:lnTo>
                <a:lnTo>
                  <a:pt x="660751" y="37123"/>
                </a:lnTo>
                <a:lnTo>
                  <a:pt x="633605" y="6807"/>
                </a:lnTo>
                <a:lnTo>
                  <a:pt x="606142" y="0"/>
                </a:lnTo>
                <a:close/>
              </a:path>
              <a:path w="1029969" h="117475">
                <a:moveTo>
                  <a:pt x="971419" y="0"/>
                </a:moveTo>
                <a:lnTo>
                  <a:pt x="788579" y="0"/>
                </a:lnTo>
                <a:lnTo>
                  <a:pt x="752018" y="13588"/>
                </a:lnTo>
                <a:lnTo>
                  <a:pt x="731954" y="50218"/>
                </a:lnTo>
                <a:lnTo>
                  <a:pt x="730604" y="66549"/>
                </a:lnTo>
                <a:lnTo>
                  <a:pt x="734180" y="80282"/>
                </a:lnTo>
                <a:lnTo>
                  <a:pt x="761322" y="110600"/>
                </a:lnTo>
                <a:lnTo>
                  <a:pt x="788781" y="117407"/>
                </a:lnTo>
                <a:lnTo>
                  <a:pt x="971657" y="117407"/>
                </a:lnTo>
                <a:lnTo>
                  <a:pt x="1008212" y="103799"/>
                </a:lnTo>
                <a:lnTo>
                  <a:pt x="1028273" y="67163"/>
                </a:lnTo>
                <a:lnTo>
                  <a:pt x="1029624" y="50834"/>
                </a:lnTo>
                <a:lnTo>
                  <a:pt x="1026048" y="37109"/>
                </a:lnTo>
                <a:lnTo>
                  <a:pt x="998894" y="6805"/>
                </a:lnTo>
                <a:lnTo>
                  <a:pt x="97141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4091592" y="1809352"/>
            <a:ext cx="214629" cy="117475"/>
          </a:xfrm>
          <a:custGeom>
            <a:avLst/>
            <a:gdLst/>
            <a:ahLst/>
            <a:cxnLst/>
            <a:rect l="l" t="t" r="r" b="b"/>
            <a:pathLst>
              <a:path w="214630" h="117475">
                <a:moveTo>
                  <a:pt x="156016" y="0"/>
                </a:moveTo>
                <a:lnTo>
                  <a:pt x="57969" y="0"/>
                </a:lnTo>
                <a:lnTo>
                  <a:pt x="21413" y="13596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2"/>
                </a:lnTo>
                <a:lnTo>
                  <a:pt x="58188" y="117407"/>
                </a:lnTo>
                <a:lnTo>
                  <a:pt x="156200" y="117407"/>
                </a:lnTo>
                <a:lnTo>
                  <a:pt x="192756" y="103820"/>
                </a:lnTo>
                <a:lnTo>
                  <a:pt x="212832" y="67189"/>
                </a:lnTo>
                <a:lnTo>
                  <a:pt x="214186" y="50862"/>
                </a:lnTo>
                <a:lnTo>
                  <a:pt x="210615" y="37130"/>
                </a:lnTo>
                <a:lnTo>
                  <a:pt x="183473" y="6809"/>
                </a:lnTo>
                <a:lnTo>
                  <a:pt x="15601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978597" y="1515760"/>
            <a:ext cx="1277620" cy="117475"/>
          </a:xfrm>
          <a:custGeom>
            <a:avLst/>
            <a:gdLst/>
            <a:ahLst/>
            <a:cxnLst/>
            <a:rect l="l" t="t" r="r" b="b"/>
            <a:pathLst>
              <a:path w="1277619" h="117475">
                <a:moveTo>
                  <a:pt x="1248611" y="0"/>
                </a:moveTo>
                <a:lnTo>
                  <a:pt x="57959" y="0"/>
                </a:lnTo>
                <a:lnTo>
                  <a:pt x="21410" y="13606"/>
                </a:lnTo>
                <a:lnTo>
                  <a:pt x="1349" y="50244"/>
                </a:lnTo>
                <a:lnTo>
                  <a:pt x="0" y="66574"/>
                </a:lnTo>
                <a:lnTo>
                  <a:pt x="3577" y="80303"/>
                </a:lnTo>
                <a:lnTo>
                  <a:pt x="30727" y="110615"/>
                </a:lnTo>
                <a:lnTo>
                  <a:pt x="58189" y="117422"/>
                </a:lnTo>
                <a:lnTo>
                  <a:pt x="1248807" y="117422"/>
                </a:lnTo>
                <a:lnTo>
                  <a:pt x="1262218" y="115810"/>
                </a:lnTo>
                <a:lnTo>
                  <a:pt x="1274519" y="111208"/>
                </a:lnTo>
                <a:lnTo>
                  <a:pt x="1277402" y="109244"/>
                </a:lnTo>
                <a:lnTo>
                  <a:pt x="1277402" y="7741"/>
                </a:lnTo>
                <a:lnTo>
                  <a:pt x="1276056" y="6809"/>
                </a:lnTo>
                <a:lnTo>
                  <a:pt x="1262979" y="1774"/>
                </a:lnTo>
                <a:lnTo>
                  <a:pt x="124861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4091589" y="1515760"/>
            <a:ext cx="840740" cy="117475"/>
          </a:xfrm>
          <a:custGeom>
            <a:avLst/>
            <a:gdLst/>
            <a:ahLst/>
            <a:cxnLst/>
            <a:rect l="l" t="t" r="r" b="b"/>
            <a:pathLst>
              <a:path w="840740" h="117475">
                <a:moveTo>
                  <a:pt x="782154" y="0"/>
                </a:moveTo>
                <a:lnTo>
                  <a:pt x="57965" y="0"/>
                </a:lnTo>
                <a:lnTo>
                  <a:pt x="21416" y="13599"/>
                </a:lnTo>
                <a:lnTo>
                  <a:pt x="1350" y="50235"/>
                </a:lnTo>
                <a:lnTo>
                  <a:pt x="0" y="66564"/>
                </a:lnTo>
                <a:lnTo>
                  <a:pt x="3575" y="80296"/>
                </a:lnTo>
                <a:lnTo>
                  <a:pt x="30721" y="110614"/>
                </a:lnTo>
                <a:lnTo>
                  <a:pt x="58178" y="117422"/>
                </a:lnTo>
                <a:lnTo>
                  <a:pt x="782385" y="117422"/>
                </a:lnTo>
                <a:lnTo>
                  <a:pt x="818934" y="103816"/>
                </a:lnTo>
                <a:lnTo>
                  <a:pt x="838994" y="67178"/>
                </a:lnTo>
                <a:lnTo>
                  <a:pt x="840344" y="50848"/>
                </a:lnTo>
                <a:lnTo>
                  <a:pt x="836766" y="37119"/>
                </a:lnTo>
                <a:lnTo>
                  <a:pt x="809616" y="6806"/>
                </a:lnTo>
                <a:lnTo>
                  <a:pt x="7821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1700951" y="1515760"/>
            <a:ext cx="1306830" cy="117475"/>
          </a:xfrm>
          <a:custGeom>
            <a:avLst/>
            <a:gdLst/>
            <a:ahLst/>
            <a:cxnLst/>
            <a:rect l="l" t="t" r="r" b="b"/>
            <a:pathLst>
              <a:path w="1306830" h="117475">
                <a:moveTo>
                  <a:pt x="1248603" y="0"/>
                </a:moveTo>
                <a:lnTo>
                  <a:pt x="57961" y="0"/>
                </a:lnTo>
                <a:lnTo>
                  <a:pt x="21411" y="13603"/>
                </a:lnTo>
                <a:lnTo>
                  <a:pt x="1350" y="50240"/>
                </a:lnTo>
                <a:lnTo>
                  <a:pt x="0" y="66570"/>
                </a:lnTo>
                <a:lnTo>
                  <a:pt x="3576" y="80300"/>
                </a:lnTo>
                <a:lnTo>
                  <a:pt x="30724" y="110615"/>
                </a:lnTo>
                <a:lnTo>
                  <a:pt x="58185" y="117422"/>
                </a:lnTo>
                <a:lnTo>
                  <a:pt x="1248816" y="117422"/>
                </a:lnTo>
                <a:lnTo>
                  <a:pt x="1285359" y="103823"/>
                </a:lnTo>
                <a:lnTo>
                  <a:pt x="1305429" y="67187"/>
                </a:lnTo>
                <a:lnTo>
                  <a:pt x="1306781" y="50858"/>
                </a:lnTo>
                <a:lnTo>
                  <a:pt x="1303204" y="37126"/>
                </a:lnTo>
                <a:lnTo>
                  <a:pt x="1276053" y="6808"/>
                </a:lnTo>
                <a:lnTo>
                  <a:pt x="124860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0813947" y="1515760"/>
            <a:ext cx="840740" cy="117475"/>
          </a:xfrm>
          <a:custGeom>
            <a:avLst/>
            <a:gdLst/>
            <a:ahLst/>
            <a:cxnLst/>
            <a:rect l="l" t="t" r="r" b="b"/>
            <a:pathLst>
              <a:path w="840740" h="117475">
                <a:moveTo>
                  <a:pt x="782155" y="0"/>
                </a:moveTo>
                <a:lnTo>
                  <a:pt x="57969" y="0"/>
                </a:lnTo>
                <a:lnTo>
                  <a:pt x="21419" y="13594"/>
                </a:lnTo>
                <a:lnTo>
                  <a:pt x="1351" y="50229"/>
                </a:lnTo>
                <a:lnTo>
                  <a:pt x="0" y="66558"/>
                </a:lnTo>
                <a:lnTo>
                  <a:pt x="3574" y="80291"/>
                </a:lnTo>
                <a:lnTo>
                  <a:pt x="30716" y="110613"/>
                </a:lnTo>
                <a:lnTo>
                  <a:pt x="58170" y="117422"/>
                </a:lnTo>
                <a:lnTo>
                  <a:pt x="782377" y="117422"/>
                </a:lnTo>
                <a:lnTo>
                  <a:pt x="818927" y="103820"/>
                </a:lnTo>
                <a:lnTo>
                  <a:pt x="838989" y="67183"/>
                </a:lnTo>
                <a:lnTo>
                  <a:pt x="840339" y="50853"/>
                </a:lnTo>
                <a:lnTo>
                  <a:pt x="836763" y="37122"/>
                </a:lnTo>
                <a:lnTo>
                  <a:pt x="809615" y="6807"/>
                </a:lnTo>
                <a:lnTo>
                  <a:pt x="78215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3713283" y="1515760"/>
            <a:ext cx="302895" cy="117475"/>
          </a:xfrm>
          <a:custGeom>
            <a:avLst/>
            <a:gdLst/>
            <a:ahLst/>
            <a:cxnLst/>
            <a:rect l="l" t="t" r="r" b="b"/>
            <a:pathLst>
              <a:path w="302894" h="117475">
                <a:moveTo>
                  <a:pt x="244143" y="0"/>
                </a:moveTo>
                <a:lnTo>
                  <a:pt x="57959" y="0"/>
                </a:lnTo>
                <a:lnTo>
                  <a:pt x="21410" y="13606"/>
                </a:lnTo>
                <a:lnTo>
                  <a:pt x="1349" y="50244"/>
                </a:lnTo>
                <a:lnTo>
                  <a:pt x="0" y="66574"/>
                </a:lnTo>
                <a:lnTo>
                  <a:pt x="3577" y="80303"/>
                </a:lnTo>
                <a:lnTo>
                  <a:pt x="30727" y="110615"/>
                </a:lnTo>
                <a:lnTo>
                  <a:pt x="58189" y="117422"/>
                </a:lnTo>
                <a:lnTo>
                  <a:pt x="244374" y="117422"/>
                </a:lnTo>
                <a:lnTo>
                  <a:pt x="280922" y="103816"/>
                </a:lnTo>
                <a:lnTo>
                  <a:pt x="300983" y="67178"/>
                </a:lnTo>
                <a:lnTo>
                  <a:pt x="302332" y="50848"/>
                </a:lnTo>
                <a:lnTo>
                  <a:pt x="298755" y="37119"/>
                </a:lnTo>
                <a:lnTo>
                  <a:pt x="271605" y="6806"/>
                </a:lnTo>
                <a:lnTo>
                  <a:pt x="24414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3119726" y="1515760"/>
            <a:ext cx="527050" cy="117475"/>
          </a:xfrm>
          <a:custGeom>
            <a:avLst/>
            <a:gdLst/>
            <a:ahLst/>
            <a:cxnLst/>
            <a:rect l="l" t="t" r="r" b="b"/>
            <a:pathLst>
              <a:path w="527050" h="117475">
                <a:moveTo>
                  <a:pt x="468867" y="0"/>
                </a:moveTo>
                <a:lnTo>
                  <a:pt x="57952" y="0"/>
                </a:lnTo>
                <a:lnTo>
                  <a:pt x="21414" y="13613"/>
                </a:lnTo>
                <a:lnTo>
                  <a:pt x="1350" y="50252"/>
                </a:lnTo>
                <a:lnTo>
                  <a:pt x="0" y="66583"/>
                </a:lnTo>
                <a:lnTo>
                  <a:pt x="3581" y="80310"/>
                </a:lnTo>
                <a:lnTo>
                  <a:pt x="30743" y="110617"/>
                </a:lnTo>
                <a:lnTo>
                  <a:pt x="58200" y="117422"/>
                </a:lnTo>
                <a:lnTo>
                  <a:pt x="469098" y="117422"/>
                </a:lnTo>
                <a:lnTo>
                  <a:pt x="505647" y="103816"/>
                </a:lnTo>
                <a:lnTo>
                  <a:pt x="525707" y="67178"/>
                </a:lnTo>
                <a:lnTo>
                  <a:pt x="527057" y="50848"/>
                </a:lnTo>
                <a:lnTo>
                  <a:pt x="523480" y="37119"/>
                </a:lnTo>
                <a:lnTo>
                  <a:pt x="496330" y="6806"/>
                </a:lnTo>
                <a:lnTo>
                  <a:pt x="46886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767815" y="1809352"/>
            <a:ext cx="488315" cy="117475"/>
          </a:xfrm>
          <a:custGeom>
            <a:avLst/>
            <a:gdLst/>
            <a:ahLst/>
            <a:cxnLst/>
            <a:rect l="l" t="t" r="r" b="b"/>
            <a:pathLst>
              <a:path w="488315" h="117475">
                <a:moveTo>
                  <a:pt x="488184" y="0"/>
                </a:moveTo>
                <a:lnTo>
                  <a:pt x="57969" y="0"/>
                </a:lnTo>
                <a:lnTo>
                  <a:pt x="21413" y="13595"/>
                </a:lnTo>
                <a:lnTo>
                  <a:pt x="1349" y="50227"/>
                </a:lnTo>
                <a:lnTo>
                  <a:pt x="0" y="66558"/>
                </a:lnTo>
                <a:lnTo>
                  <a:pt x="3579" y="80289"/>
                </a:lnTo>
                <a:lnTo>
                  <a:pt x="30729" y="110601"/>
                </a:lnTo>
                <a:lnTo>
                  <a:pt x="58188" y="117407"/>
                </a:lnTo>
                <a:lnTo>
                  <a:pt x="488184" y="117407"/>
                </a:lnTo>
                <a:lnTo>
                  <a:pt x="4881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3119737" y="1809352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0" y="0"/>
                </a:moveTo>
                <a:lnTo>
                  <a:pt x="57975" y="0"/>
                </a:lnTo>
                <a:lnTo>
                  <a:pt x="21419" y="13588"/>
                </a:lnTo>
                <a:lnTo>
                  <a:pt x="1350" y="50218"/>
                </a:lnTo>
                <a:lnTo>
                  <a:pt x="0" y="66549"/>
                </a:lnTo>
                <a:lnTo>
                  <a:pt x="3577" y="80282"/>
                </a:lnTo>
                <a:lnTo>
                  <a:pt x="30723" y="110600"/>
                </a:lnTo>
                <a:lnTo>
                  <a:pt x="58176" y="117407"/>
                </a:lnTo>
                <a:lnTo>
                  <a:pt x="837909" y="117407"/>
                </a:lnTo>
                <a:lnTo>
                  <a:pt x="874465" y="103806"/>
                </a:lnTo>
                <a:lnTo>
                  <a:pt x="894531" y="67172"/>
                </a:lnTo>
                <a:lnTo>
                  <a:pt x="895882" y="50844"/>
                </a:lnTo>
                <a:lnTo>
                  <a:pt x="892309" y="37116"/>
                </a:lnTo>
                <a:lnTo>
                  <a:pt x="865158" y="6806"/>
                </a:lnTo>
                <a:lnTo>
                  <a:pt x="83769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6231172" y="2088046"/>
            <a:ext cx="25400" cy="95250"/>
          </a:xfrm>
          <a:custGeom>
            <a:avLst/>
            <a:gdLst/>
            <a:ahLst/>
            <a:cxnLst/>
            <a:rect l="l" t="t" r="r" b="b"/>
            <a:pathLst>
              <a:path w="25400" h="95250">
                <a:moveTo>
                  <a:pt x="24828" y="0"/>
                </a:moveTo>
                <a:lnTo>
                  <a:pt x="1353" y="38935"/>
                </a:lnTo>
                <a:lnTo>
                  <a:pt x="0" y="55266"/>
                </a:lnTo>
                <a:lnTo>
                  <a:pt x="3578" y="69002"/>
                </a:lnTo>
                <a:lnTo>
                  <a:pt x="10183" y="81213"/>
                </a:lnTo>
                <a:lnTo>
                  <a:pt x="19379" y="91464"/>
                </a:lnTo>
                <a:lnTo>
                  <a:pt x="24828" y="95236"/>
                </a:lnTo>
                <a:lnTo>
                  <a:pt x="2482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5787661" y="2076768"/>
            <a:ext cx="367665" cy="117475"/>
          </a:xfrm>
          <a:custGeom>
            <a:avLst/>
            <a:gdLst/>
            <a:ahLst/>
            <a:cxnLst/>
            <a:rect l="l" t="t" r="r" b="b"/>
            <a:pathLst>
              <a:path w="367665" h="117475">
                <a:moveTo>
                  <a:pt x="309385" y="0"/>
                </a:moveTo>
                <a:lnTo>
                  <a:pt x="57981" y="0"/>
                </a:lnTo>
                <a:lnTo>
                  <a:pt x="21426" y="13582"/>
                </a:lnTo>
                <a:lnTo>
                  <a:pt x="1352" y="50212"/>
                </a:lnTo>
                <a:lnTo>
                  <a:pt x="0" y="66543"/>
                </a:lnTo>
                <a:lnTo>
                  <a:pt x="3574" y="80280"/>
                </a:lnTo>
                <a:lnTo>
                  <a:pt x="30716" y="110600"/>
                </a:lnTo>
                <a:lnTo>
                  <a:pt x="58166" y="117407"/>
                </a:lnTo>
                <a:lnTo>
                  <a:pt x="309570" y="117407"/>
                </a:lnTo>
                <a:lnTo>
                  <a:pt x="346120" y="103824"/>
                </a:lnTo>
                <a:lnTo>
                  <a:pt x="366200" y="67194"/>
                </a:lnTo>
                <a:lnTo>
                  <a:pt x="367553" y="50863"/>
                </a:lnTo>
                <a:lnTo>
                  <a:pt x="363980" y="37129"/>
                </a:lnTo>
                <a:lnTo>
                  <a:pt x="336833" y="6808"/>
                </a:lnTo>
                <a:lnTo>
                  <a:pt x="309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4815796" y="2076768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0" y="0"/>
                </a:moveTo>
                <a:lnTo>
                  <a:pt x="57968" y="0"/>
                </a:lnTo>
                <a:lnTo>
                  <a:pt x="21414" y="13597"/>
                </a:lnTo>
                <a:lnTo>
                  <a:pt x="1350" y="50230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837910" y="117407"/>
                </a:lnTo>
                <a:lnTo>
                  <a:pt x="874460" y="103810"/>
                </a:lnTo>
                <a:lnTo>
                  <a:pt x="894530" y="67177"/>
                </a:lnTo>
                <a:lnTo>
                  <a:pt x="895881" y="50844"/>
                </a:lnTo>
                <a:lnTo>
                  <a:pt x="892304" y="37114"/>
                </a:lnTo>
                <a:lnTo>
                  <a:pt x="865150" y="6805"/>
                </a:lnTo>
                <a:lnTo>
                  <a:pt x="83769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3530402" y="2076768"/>
            <a:ext cx="1193165" cy="117475"/>
          </a:xfrm>
          <a:custGeom>
            <a:avLst/>
            <a:gdLst/>
            <a:ahLst/>
            <a:cxnLst/>
            <a:rect l="l" t="t" r="r" b="b"/>
            <a:pathLst>
              <a:path w="1193165" h="117475">
                <a:moveTo>
                  <a:pt x="1134719" y="0"/>
                </a:moveTo>
                <a:lnTo>
                  <a:pt x="57975" y="0"/>
                </a:lnTo>
                <a:lnTo>
                  <a:pt x="21420" y="13589"/>
                </a:lnTo>
                <a:lnTo>
                  <a:pt x="1351" y="50221"/>
                </a:lnTo>
                <a:lnTo>
                  <a:pt x="0" y="66552"/>
                </a:lnTo>
                <a:lnTo>
                  <a:pt x="3575" y="80287"/>
                </a:lnTo>
                <a:lnTo>
                  <a:pt x="30722" y="110602"/>
                </a:lnTo>
                <a:lnTo>
                  <a:pt x="58178" y="117407"/>
                </a:lnTo>
                <a:lnTo>
                  <a:pt x="1134939" y="117407"/>
                </a:lnTo>
                <a:lnTo>
                  <a:pt x="1171494" y="103810"/>
                </a:lnTo>
                <a:lnTo>
                  <a:pt x="1191559" y="67177"/>
                </a:lnTo>
                <a:lnTo>
                  <a:pt x="1192910" y="50844"/>
                </a:lnTo>
                <a:lnTo>
                  <a:pt x="1189334" y="37114"/>
                </a:lnTo>
                <a:lnTo>
                  <a:pt x="1162184" y="6805"/>
                </a:lnTo>
                <a:lnTo>
                  <a:pt x="113471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2994108" y="2076768"/>
            <a:ext cx="457834" cy="117475"/>
          </a:xfrm>
          <a:custGeom>
            <a:avLst/>
            <a:gdLst/>
            <a:ahLst/>
            <a:cxnLst/>
            <a:rect l="l" t="t" r="r" b="b"/>
            <a:pathLst>
              <a:path w="457834" h="117475">
                <a:moveTo>
                  <a:pt x="399044" y="0"/>
                </a:moveTo>
                <a:lnTo>
                  <a:pt x="57968" y="0"/>
                </a:lnTo>
                <a:lnTo>
                  <a:pt x="21414" y="13597"/>
                </a:lnTo>
                <a:lnTo>
                  <a:pt x="1350" y="50230"/>
                </a:lnTo>
                <a:lnTo>
                  <a:pt x="0" y="66562"/>
                </a:lnTo>
                <a:lnTo>
                  <a:pt x="3577" y="80294"/>
                </a:lnTo>
                <a:lnTo>
                  <a:pt x="30727" y="110603"/>
                </a:lnTo>
                <a:lnTo>
                  <a:pt x="58189" y="117407"/>
                </a:lnTo>
                <a:lnTo>
                  <a:pt x="399265" y="117407"/>
                </a:lnTo>
                <a:lnTo>
                  <a:pt x="435820" y="103810"/>
                </a:lnTo>
                <a:lnTo>
                  <a:pt x="455885" y="67177"/>
                </a:lnTo>
                <a:lnTo>
                  <a:pt x="457236" y="50844"/>
                </a:lnTo>
                <a:lnTo>
                  <a:pt x="453660" y="37114"/>
                </a:lnTo>
                <a:lnTo>
                  <a:pt x="426510" y="6805"/>
                </a:lnTo>
                <a:lnTo>
                  <a:pt x="39904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720759" y="2076768"/>
            <a:ext cx="1306830" cy="117475"/>
          </a:xfrm>
          <a:custGeom>
            <a:avLst/>
            <a:gdLst/>
            <a:ahLst/>
            <a:cxnLst/>
            <a:rect l="l" t="t" r="r" b="b"/>
            <a:pathLst>
              <a:path w="1306829" h="117475">
                <a:moveTo>
                  <a:pt x="1248577" y="0"/>
                </a:moveTo>
                <a:lnTo>
                  <a:pt x="57970" y="0"/>
                </a:lnTo>
                <a:lnTo>
                  <a:pt x="21422" y="13594"/>
                </a:lnTo>
                <a:lnTo>
                  <a:pt x="1351" y="50226"/>
                </a:lnTo>
                <a:lnTo>
                  <a:pt x="0" y="66558"/>
                </a:lnTo>
                <a:lnTo>
                  <a:pt x="3578" y="80291"/>
                </a:lnTo>
                <a:lnTo>
                  <a:pt x="30731" y="110603"/>
                </a:lnTo>
                <a:lnTo>
                  <a:pt x="58184" y="117407"/>
                </a:lnTo>
                <a:lnTo>
                  <a:pt x="1248790" y="117407"/>
                </a:lnTo>
                <a:lnTo>
                  <a:pt x="1285339" y="103813"/>
                </a:lnTo>
                <a:lnTo>
                  <a:pt x="1305412" y="67180"/>
                </a:lnTo>
                <a:lnTo>
                  <a:pt x="1306763" y="50848"/>
                </a:lnTo>
                <a:lnTo>
                  <a:pt x="1303187" y="37117"/>
                </a:lnTo>
                <a:lnTo>
                  <a:pt x="1276034" y="6805"/>
                </a:lnTo>
                <a:lnTo>
                  <a:pt x="12485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2122818" y="2076768"/>
            <a:ext cx="762000" cy="117475"/>
          </a:xfrm>
          <a:custGeom>
            <a:avLst/>
            <a:gdLst/>
            <a:ahLst/>
            <a:cxnLst/>
            <a:rect l="l" t="t" r="r" b="b"/>
            <a:pathLst>
              <a:path w="762000" h="117475">
                <a:moveTo>
                  <a:pt x="703483" y="0"/>
                </a:moveTo>
                <a:lnTo>
                  <a:pt x="57994" y="0"/>
                </a:lnTo>
                <a:lnTo>
                  <a:pt x="21438" y="13568"/>
                </a:lnTo>
                <a:lnTo>
                  <a:pt x="1353" y="50194"/>
                </a:lnTo>
                <a:lnTo>
                  <a:pt x="0" y="66523"/>
                </a:lnTo>
                <a:lnTo>
                  <a:pt x="3570" y="80265"/>
                </a:lnTo>
                <a:lnTo>
                  <a:pt x="30703" y="110598"/>
                </a:lnTo>
                <a:lnTo>
                  <a:pt x="58142" y="117407"/>
                </a:lnTo>
                <a:lnTo>
                  <a:pt x="703686" y="117407"/>
                </a:lnTo>
                <a:lnTo>
                  <a:pt x="740225" y="103817"/>
                </a:lnTo>
                <a:lnTo>
                  <a:pt x="760308" y="67185"/>
                </a:lnTo>
                <a:lnTo>
                  <a:pt x="761662" y="50854"/>
                </a:lnTo>
                <a:lnTo>
                  <a:pt x="758084" y="37121"/>
                </a:lnTo>
                <a:lnTo>
                  <a:pt x="730925" y="6806"/>
                </a:lnTo>
                <a:lnTo>
                  <a:pt x="70348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5913227" y="2350730"/>
            <a:ext cx="342900" cy="117475"/>
          </a:xfrm>
          <a:custGeom>
            <a:avLst/>
            <a:gdLst/>
            <a:ahLst/>
            <a:cxnLst/>
            <a:rect l="l" t="t" r="r" b="b"/>
            <a:pathLst>
              <a:path w="342900" h="117475">
                <a:moveTo>
                  <a:pt x="342772" y="0"/>
                </a:moveTo>
                <a:lnTo>
                  <a:pt x="57976" y="0"/>
                </a:lnTo>
                <a:lnTo>
                  <a:pt x="21426" y="13588"/>
                </a:lnTo>
                <a:lnTo>
                  <a:pt x="1351" y="50219"/>
                </a:lnTo>
                <a:lnTo>
                  <a:pt x="0" y="66550"/>
                </a:lnTo>
                <a:lnTo>
                  <a:pt x="3577" y="80281"/>
                </a:lnTo>
                <a:lnTo>
                  <a:pt x="30727" y="110600"/>
                </a:lnTo>
                <a:lnTo>
                  <a:pt x="58178" y="117408"/>
                </a:lnTo>
                <a:lnTo>
                  <a:pt x="342772" y="117408"/>
                </a:lnTo>
                <a:lnTo>
                  <a:pt x="3427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5575863" y="2350730"/>
            <a:ext cx="234315" cy="117475"/>
          </a:xfrm>
          <a:custGeom>
            <a:avLst/>
            <a:gdLst/>
            <a:ahLst/>
            <a:cxnLst/>
            <a:rect l="l" t="t" r="r" b="b"/>
            <a:pathLst>
              <a:path w="234315" h="117475">
                <a:moveTo>
                  <a:pt x="175578" y="0"/>
                </a:moveTo>
                <a:lnTo>
                  <a:pt x="57983" y="0"/>
                </a:lnTo>
                <a:lnTo>
                  <a:pt x="21427" y="13582"/>
                </a:lnTo>
                <a:lnTo>
                  <a:pt x="1352" y="50211"/>
                </a:lnTo>
                <a:lnTo>
                  <a:pt x="0" y="66541"/>
                </a:lnTo>
                <a:lnTo>
                  <a:pt x="3574" y="80274"/>
                </a:lnTo>
                <a:lnTo>
                  <a:pt x="30716" y="110599"/>
                </a:lnTo>
                <a:lnTo>
                  <a:pt x="58166" y="117408"/>
                </a:lnTo>
                <a:lnTo>
                  <a:pt x="175782" y="117408"/>
                </a:lnTo>
                <a:lnTo>
                  <a:pt x="212331" y="103813"/>
                </a:lnTo>
                <a:lnTo>
                  <a:pt x="232405" y="67181"/>
                </a:lnTo>
                <a:lnTo>
                  <a:pt x="233757" y="50854"/>
                </a:lnTo>
                <a:lnTo>
                  <a:pt x="230182" y="37121"/>
                </a:lnTo>
                <a:lnTo>
                  <a:pt x="203032" y="6806"/>
                </a:lnTo>
                <a:lnTo>
                  <a:pt x="17557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3556439" y="2350730"/>
            <a:ext cx="1883410" cy="117475"/>
          </a:xfrm>
          <a:custGeom>
            <a:avLst/>
            <a:gdLst/>
            <a:ahLst/>
            <a:cxnLst/>
            <a:rect l="l" t="t" r="r" b="b"/>
            <a:pathLst>
              <a:path w="1883409" h="117475">
                <a:moveTo>
                  <a:pt x="310614" y="0"/>
                </a:moveTo>
                <a:lnTo>
                  <a:pt x="57970" y="0"/>
                </a:lnTo>
                <a:lnTo>
                  <a:pt x="21414" y="13596"/>
                </a:lnTo>
                <a:lnTo>
                  <a:pt x="1350" y="50228"/>
                </a:lnTo>
                <a:lnTo>
                  <a:pt x="0" y="66559"/>
                </a:lnTo>
                <a:lnTo>
                  <a:pt x="3577" y="80289"/>
                </a:lnTo>
                <a:lnTo>
                  <a:pt x="30727" y="110601"/>
                </a:lnTo>
                <a:lnTo>
                  <a:pt x="58189" y="117408"/>
                </a:lnTo>
                <a:lnTo>
                  <a:pt x="310836" y="117408"/>
                </a:lnTo>
                <a:lnTo>
                  <a:pt x="347390" y="103806"/>
                </a:lnTo>
                <a:lnTo>
                  <a:pt x="367455" y="67172"/>
                </a:lnTo>
                <a:lnTo>
                  <a:pt x="368806" y="50844"/>
                </a:lnTo>
                <a:lnTo>
                  <a:pt x="365230" y="37114"/>
                </a:lnTo>
                <a:lnTo>
                  <a:pt x="338080" y="6805"/>
                </a:lnTo>
                <a:lnTo>
                  <a:pt x="310614" y="0"/>
                </a:lnTo>
                <a:close/>
              </a:path>
              <a:path w="1883409" h="117475">
                <a:moveTo>
                  <a:pt x="815465" y="0"/>
                </a:moveTo>
                <a:lnTo>
                  <a:pt x="562856" y="0"/>
                </a:lnTo>
                <a:lnTo>
                  <a:pt x="526300" y="13582"/>
                </a:lnTo>
                <a:lnTo>
                  <a:pt x="506225" y="50211"/>
                </a:lnTo>
                <a:lnTo>
                  <a:pt x="504873" y="66541"/>
                </a:lnTo>
                <a:lnTo>
                  <a:pt x="508447" y="80274"/>
                </a:lnTo>
                <a:lnTo>
                  <a:pt x="535589" y="110599"/>
                </a:lnTo>
                <a:lnTo>
                  <a:pt x="563040" y="117408"/>
                </a:lnTo>
                <a:lnTo>
                  <a:pt x="815668" y="117408"/>
                </a:lnTo>
                <a:lnTo>
                  <a:pt x="852223" y="103813"/>
                </a:lnTo>
                <a:lnTo>
                  <a:pt x="872293" y="67181"/>
                </a:lnTo>
                <a:lnTo>
                  <a:pt x="873645" y="50854"/>
                </a:lnTo>
                <a:lnTo>
                  <a:pt x="870071" y="37121"/>
                </a:lnTo>
                <a:lnTo>
                  <a:pt x="842924" y="6806"/>
                </a:lnTo>
                <a:lnTo>
                  <a:pt x="815465" y="0"/>
                </a:lnTo>
                <a:close/>
              </a:path>
              <a:path w="1883409" h="117475">
                <a:moveTo>
                  <a:pt x="1320341" y="0"/>
                </a:moveTo>
                <a:lnTo>
                  <a:pt x="1067706" y="0"/>
                </a:lnTo>
                <a:lnTo>
                  <a:pt x="1031145" y="13582"/>
                </a:lnTo>
                <a:lnTo>
                  <a:pt x="1011074" y="50211"/>
                </a:lnTo>
                <a:lnTo>
                  <a:pt x="1009723" y="66541"/>
                </a:lnTo>
                <a:lnTo>
                  <a:pt x="1013296" y="80274"/>
                </a:lnTo>
                <a:lnTo>
                  <a:pt x="1040434" y="110599"/>
                </a:lnTo>
                <a:lnTo>
                  <a:pt x="1067890" y="117408"/>
                </a:lnTo>
                <a:lnTo>
                  <a:pt x="1320544" y="117408"/>
                </a:lnTo>
                <a:lnTo>
                  <a:pt x="1357094" y="103813"/>
                </a:lnTo>
                <a:lnTo>
                  <a:pt x="1377168" y="67181"/>
                </a:lnTo>
                <a:lnTo>
                  <a:pt x="1378520" y="50854"/>
                </a:lnTo>
                <a:lnTo>
                  <a:pt x="1374945" y="37121"/>
                </a:lnTo>
                <a:lnTo>
                  <a:pt x="1347794" y="6806"/>
                </a:lnTo>
                <a:lnTo>
                  <a:pt x="1320341" y="0"/>
                </a:lnTo>
                <a:close/>
              </a:path>
              <a:path w="1883409" h="117475">
                <a:moveTo>
                  <a:pt x="1825178" y="0"/>
                </a:moveTo>
                <a:lnTo>
                  <a:pt x="1572552" y="0"/>
                </a:lnTo>
                <a:lnTo>
                  <a:pt x="1535991" y="13589"/>
                </a:lnTo>
                <a:lnTo>
                  <a:pt x="1515925" y="50219"/>
                </a:lnTo>
                <a:lnTo>
                  <a:pt x="1514575" y="66550"/>
                </a:lnTo>
                <a:lnTo>
                  <a:pt x="1518149" y="80281"/>
                </a:lnTo>
                <a:lnTo>
                  <a:pt x="1545291" y="110600"/>
                </a:lnTo>
                <a:lnTo>
                  <a:pt x="1572753" y="117408"/>
                </a:lnTo>
                <a:lnTo>
                  <a:pt x="1825382" y="117408"/>
                </a:lnTo>
                <a:lnTo>
                  <a:pt x="1861937" y="103813"/>
                </a:lnTo>
                <a:lnTo>
                  <a:pt x="1882006" y="67181"/>
                </a:lnTo>
                <a:lnTo>
                  <a:pt x="1883358" y="50854"/>
                </a:lnTo>
                <a:lnTo>
                  <a:pt x="1879784" y="37121"/>
                </a:lnTo>
                <a:lnTo>
                  <a:pt x="1852638" y="6806"/>
                </a:lnTo>
                <a:lnTo>
                  <a:pt x="182517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2562912" y="2350730"/>
            <a:ext cx="857885" cy="117475"/>
          </a:xfrm>
          <a:custGeom>
            <a:avLst/>
            <a:gdLst/>
            <a:ahLst/>
            <a:cxnLst/>
            <a:rect l="l" t="t" r="r" b="b"/>
            <a:pathLst>
              <a:path w="857884" h="117475">
                <a:moveTo>
                  <a:pt x="799291" y="0"/>
                </a:moveTo>
                <a:lnTo>
                  <a:pt x="57981" y="0"/>
                </a:lnTo>
                <a:lnTo>
                  <a:pt x="21424" y="13584"/>
                </a:lnTo>
                <a:lnTo>
                  <a:pt x="1351" y="50213"/>
                </a:lnTo>
                <a:lnTo>
                  <a:pt x="0" y="66544"/>
                </a:lnTo>
                <a:lnTo>
                  <a:pt x="3574" y="80277"/>
                </a:lnTo>
                <a:lnTo>
                  <a:pt x="30716" y="110599"/>
                </a:lnTo>
                <a:lnTo>
                  <a:pt x="58170" y="117408"/>
                </a:lnTo>
                <a:lnTo>
                  <a:pt x="799477" y="117408"/>
                </a:lnTo>
                <a:lnTo>
                  <a:pt x="836042" y="103820"/>
                </a:lnTo>
                <a:lnTo>
                  <a:pt x="856108" y="67189"/>
                </a:lnTo>
                <a:lnTo>
                  <a:pt x="857460" y="50863"/>
                </a:lnTo>
                <a:lnTo>
                  <a:pt x="853890" y="37128"/>
                </a:lnTo>
                <a:lnTo>
                  <a:pt x="826756" y="6807"/>
                </a:lnTo>
                <a:lnTo>
                  <a:pt x="7992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6000173" y="2618162"/>
            <a:ext cx="255904" cy="117475"/>
          </a:xfrm>
          <a:custGeom>
            <a:avLst/>
            <a:gdLst/>
            <a:ahLst/>
            <a:cxnLst/>
            <a:rect l="l" t="t" r="r" b="b"/>
            <a:pathLst>
              <a:path w="255905" h="117475">
                <a:moveTo>
                  <a:pt x="227034" y="0"/>
                </a:moveTo>
                <a:lnTo>
                  <a:pt x="57973" y="0"/>
                </a:lnTo>
                <a:lnTo>
                  <a:pt x="21417" y="13594"/>
                </a:lnTo>
                <a:lnTo>
                  <a:pt x="1350" y="50223"/>
                </a:lnTo>
                <a:lnTo>
                  <a:pt x="0" y="66557"/>
                </a:lnTo>
                <a:lnTo>
                  <a:pt x="3580" y="80287"/>
                </a:lnTo>
                <a:lnTo>
                  <a:pt x="30738" y="110591"/>
                </a:lnTo>
                <a:lnTo>
                  <a:pt x="58200" y="117393"/>
                </a:lnTo>
                <a:lnTo>
                  <a:pt x="227210" y="117393"/>
                </a:lnTo>
                <a:lnTo>
                  <a:pt x="240625" y="115786"/>
                </a:lnTo>
                <a:lnTo>
                  <a:pt x="252930" y="111188"/>
                </a:lnTo>
                <a:lnTo>
                  <a:pt x="255825" y="109218"/>
                </a:lnTo>
                <a:lnTo>
                  <a:pt x="255825" y="7733"/>
                </a:lnTo>
                <a:lnTo>
                  <a:pt x="254485" y="6806"/>
                </a:lnTo>
                <a:lnTo>
                  <a:pt x="241406" y="1773"/>
                </a:lnTo>
                <a:lnTo>
                  <a:pt x="22703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623095" y="2618162"/>
            <a:ext cx="285750" cy="117475"/>
          </a:xfrm>
          <a:custGeom>
            <a:avLst/>
            <a:gdLst/>
            <a:ahLst/>
            <a:cxnLst/>
            <a:rect l="l" t="t" r="r" b="b"/>
            <a:pathLst>
              <a:path w="285750" h="117475">
                <a:moveTo>
                  <a:pt x="227024" y="0"/>
                </a:moveTo>
                <a:lnTo>
                  <a:pt x="57986" y="0"/>
                </a:lnTo>
                <a:lnTo>
                  <a:pt x="21425" y="13579"/>
                </a:lnTo>
                <a:lnTo>
                  <a:pt x="1351" y="50206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227200" y="117393"/>
                </a:lnTo>
                <a:lnTo>
                  <a:pt x="263771" y="103815"/>
                </a:lnTo>
                <a:lnTo>
                  <a:pt x="283842" y="67188"/>
                </a:lnTo>
                <a:lnTo>
                  <a:pt x="285194" y="50859"/>
                </a:lnTo>
                <a:lnTo>
                  <a:pt x="281627" y="37124"/>
                </a:lnTo>
                <a:lnTo>
                  <a:pt x="254492" y="6806"/>
                </a:lnTo>
                <a:lnTo>
                  <a:pt x="22702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4091591" y="2618162"/>
            <a:ext cx="1468120" cy="117475"/>
          </a:xfrm>
          <a:custGeom>
            <a:avLst/>
            <a:gdLst/>
            <a:ahLst/>
            <a:cxnLst/>
            <a:rect l="l" t="t" r="r" b="b"/>
            <a:pathLst>
              <a:path w="1468119" h="117475">
                <a:moveTo>
                  <a:pt x="1409571" y="0"/>
                </a:moveTo>
                <a:lnTo>
                  <a:pt x="57980" y="0"/>
                </a:lnTo>
                <a:lnTo>
                  <a:pt x="21418" y="13587"/>
                </a:lnTo>
                <a:lnTo>
                  <a:pt x="1350" y="50214"/>
                </a:lnTo>
                <a:lnTo>
                  <a:pt x="0" y="66548"/>
                </a:lnTo>
                <a:lnTo>
                  <a:pt x="3577" y="80280"/>
                </a:lnTo>
                <a:lnTo>
                  <a:pt x="30727" y="110589"/>
                </a:lnTo>
                <a:lnTo>
                  <a:pt x="58189" y="117393"/>
                </a:lnTo>
                <a:lnTo>
                  <a:pt x="1409764" y="117393"/>
                </a:lnTo>
                <a:lnTo>
                  <a:pt x="1446325" y="103808"/>
                </a:lnTo>
                <a:lnTo>
                  <a:pt x="1466400" y="67179"/>
                </a:lnTo>
                <a:lnTo>
                  <a:pt x="1467752" y="50850"/>
                </a:lnTo>
                <a:lnTo>
                  <a:pt x="1464180" y="37117"/>
                </a:lnTo>
                <a:lnTo>
                  <a:pt x="1437033" y="6804"/>
                </a:lnTo>
                <a:lnTo>
                  <a:pt x="140957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3119735" y="2618162"/>
            <a:ext cx="895985" cy="117475"/>
          </a:xfrm>
          <a:custGeom>
            <a:avLst/>
            <a:gdLst/>
            <a:ahLst/>
            <a:cxnLst/>
            <a:rect l="l" t="t" r="r" b="b"/>
            <a:pathLst>
              <a:path w="895984" h="117475">
                <a:moveTo>
                  <a:pt x="837691" y="0"/>
                </a:moveTo>
                <a:lnTo>
                  <a:pt x="57986" y="0"/>
                </a:lnTo>
                <a:lnTo>
                  <a:pt x="21425" y="13579"/>
                </a:lnTo>
                <a:lnTo>
                  <a:pt x="1351" y="50206"/>
                </a:lnTo>
                <a:lnTo>
                  <a:pt x="0" y="66538"/>
                </a:lnTo>
                <a:lnTo>
                  <a:pt x="3575" y="80273"/>
                </a:lnTo>
                <a:lnTo>
                  <a:pt x="30722" y="110588"/>
                </a:lnTo>
                <a:lnTo>
                  <a:pt x="58178" y="117393"/>
                </a:lnTo>
                <a:lnTo>
                  <a:pt x="837902" y="117393"/>
                </a:lnTo>
                <a:lnTo>
                  <a:pt x="874463" y="103801"/>
                </a:lnTo>
                <a:lnTo>
                  <a:pt x="894532" y="67171"/>
                </a:lnTo>
                <a:lnTo>
                  <a:pt x="895884" y="50841"/>
                </a:lnTo>
                <a:lnTo>
                  <a:pt x="892310" y="37110"/>
                </a:lnTo>
                <a:lnTo>
                  <a:pt x="865159" y="6803"/>
                </a:lnTo>
                <a:lnTo>
                  <a:pt x="83769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6118639" y="2905192"/>
            <a:ext cx="137795" cy="117475"/>
          </a:xfrm>
          <a:custGeom>
            <a:avLst/>
            <a:gdLst/>
            <a:ahLst/>
            <a:cxnLst/>
            <a:rect l="l" t="t" r="r" b="b"/>
            <a:pathLst>
              <a:path w="137794" h="117475">
                <a:moveTo>
                  <a:pt x="137361" y="0"/>
                </a:moveTo>
                <a:lnTo>
                  <a:pt x="57970" y="0"/>
                </a:lnTo>
                <a:lnTo>
                  <a:pt x="21420" y="13595"/>
                </a:lnTo>
                <a:lnTo>
                  <a:pt x="1350" y="50227"/>
                </a:lnTo>
                <a:lnTo>
                  <a:pt x="0" y="66558"/>
                </a:lnTo>
                <a:lnTo>
                  <a:pt x="3578" y="80288"/>
                </a:lnTo>
                <a:lnTo>
                  <a:pt x="30733" y="110600"/>
                </a:lnTo>
                <a:lnTo>
                  <a:pt x="58189" y="117407"/>
                </a:lnTo>
                <a:lnTo>
                  <a:pt x="137361" y="117407"/>
                </a:lnTo>
                <a:lnTo>
                  <a:pt x="137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5524709" y="2905192"/>
            <a:ext cx="518159" cy="117475"/>
          </a:xfrm>
          <a:custGeom>
            <a:avLst/>
            <a:gdLst/>
            <a:ahLst/>
            <a:cxnLst/>
            <a:rect l="l" t="t" r="r" b="b"/>
            <a:pathLst>
              <a:path w="518159" h="117475">
                <a:moveTo>
                  <a:pt x="459764" y="0"/>
                </a:moveTo>
                <a:lnTo>
                  <a:pt x="57977" y="0"/>
                </a:lnTo>
                <a:lnTo>
                  <a:pt x="21426" y="13588"/>
                </a:lnTo>
                <a:lnTo>
                  <a:pt x="1351" y="50219"/>
                </a:lnTo>
                <a:lnTo>
                  <a:pt x="0" y="66549"/>
                </a:lnTo>
                <a:lnTo>
                  <a:pt x="3577" y="80281"/>
                </a:lnTo>
                <a:lnTo>
                  <a:pt x="30727" y="110599"/>
                </a:lnTo>
                <a:lnTo>
                  <a:pt x="58178" y="117407"/>
                </a:lnTo>
                <a:lnTo>
                  <a:pt x="459985" y="117407"/>
                </a:lnTo>
                <a:lnTo>
                  <a:pt x="496540" y="103806"/>
                </a:lnTo>
                <a:lnTo>
                  <a:pt x="516605" y="67172"/>
                </a:lnTo>
                <a:lnTo>
                  <a:pt x="517956" y="50844"/>
                </a:lnTo>
                <a:lnTo>
                  <a:pt x="514380" y="37114"/>
                </a:lnTo>
                <a:lnTo>
                  <a:pt x="487230" y="6805"/>
                </a:lnTo>
                <a:lnTo>
                  <a:pt x="45976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4349804" y="2905192"/>
            <a:ext cx="1108075" cy="117475"/>
          </a:xfrm>
          <a:custGeom>
            <a:avLst/>
            <a:gdLst/>
            <a:ahLst/>
            <a:cxnLst/>
            <a:rect l="l" t="t" r="r" b="b"/>
            <a:pathLst>
              <a:path w="1108075" h="117475">
                <a:moveTo>
                  <a:pt x="1049275" y="0"/>
                </a:moveTo>
                <a:lnTo>
                  <a:pt x="57984" y="0"/>
                </a:lnTo>
                <a:lnTo>
                  <a:pt x="21422" y="13581"/>
                </a:lnTo>
                <a:lnTo>
                  <a:pt x="1351" y="50210"/>
                </a:lnTo>
                <a:lnTo>
                  <a:pt x="0" y="66540"/>
                </a:lnTo>
                <a:lnTo>
                  <a:pt x="3572" y="80274"/>
                </a:lnTo>
                <a:lnTo>
                  <a:pt x="30710" y="110598"/>
                </a:lnTo>
                <a:lnTo>
                  <a:pt x="58167" y="117407"/>
                </a:lnTo>
                <a:lnTo>
                  <a:pt x="1049477" y="117407"/>
                </a:lnTo>
                <a:lnTo>
                  <a:pt x="1086032" y="103813"/>
                </a:lnTo>
                <a:lnTo>
                  <a:pt x="1106103" y="67181"/>
                </a:lnTo>
                <a:lnTo>
                  <a:pt x="1107454" y="50854"/>
                </a:lnTo>
                <a:lnTo>
                  <a:pt x="1103881" y="37121"/>
                </a:lnTo>
                <a:lnTo>
                  <a:pt x="1076734" y="6806"/>
                </a:lnTo>
                <a:lnTo>
                  <a:pt x="10492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0135117" y="1248359"/>
            <a:ext cx="1513840" cy="117475"/>
          </a:xfrm>
          <a:custGeom>
            <a:avLst/>
            <a:gdLst/>
            <a:ahLst/>
            <a:cxnLst/>
            <a:rect l="l" t="t" r="r" b="b"/>
            <a:pathLst>
              <a:path w="1513840" h="117475">
                <a:moveTo>
                  <a:pt x="1455085" y="0"/>
                </a:moveTo>
                <a:lnTo>
                  <a:pt x="57970" y="0"/>
                </a:lnTo>
                <a:lnTo>
                  <a:pt x="21427" y="13593"/>
                </a:lnTo>
                <a:lnTo>
                  <a:pt x="1351" y="50224"/>
                </a:lnTo>
                <a:lnTo>
                  <a:pt x="0" y="66554"/>
                </a:lnTo>
                <a:lnTo>
                  <a:pt x="3581" y="80287"/>
                </a:lnTo>
                <a:lnTo>
                  <a:pt x="30739" y="110601"/>
                </a:lnTo>
                <a:lnTo>
                  <a:pt x="58183" y="117407"/>
                </a:lnTo>
                <a:lnTo>
                  <a:pt x="1455296" y="117407"/>
                </a:lnTo>
                <a:lnTo>
                  <a:pt x="1491840" y="103809"/>
                </a:lnTo>
                <a:lnTo>
                  <a:pt x="1511918" y="67176"/>
                </a:lnTo>
                <a:lnTo>
                  <a:pt x="1513271" y="50848"/>
                </a:lnTo>
                <a:lnTo>
                  <a:pt x="1509695" y="37120"/>
                </a:lnTo>
                <a:lnTo>
                  <a:pt x="1482538" y="6807"/>
                </a:lnTo>
                <a:lnTo>
                  <a:pt x="14550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1730618" y="1248359"/>
            <a:ext cx="578485" cy="117475"/>
          </a:xfrm>
          <a:custGeom>
            <a:avLst/>
            <a:gdLst/>
            <a:ahLst/>
            <a:cxnLst/>
            <a:rect l="l" t="t" r="r" b="b"/>
            <a:pathLst>
              <a:path w="578484" h="117475">
                <a:moveTo>
                  <a:pt x="519698" y="0"/>
                </a:moveTo>
                <a:lnTo>
                  <a:pt x="57981" y="0"/>
                </a:lnTo>
                <a:lnTo>
                  <a:pt x="21430" y="13584"/>
                </a:lnTo>
                <a:lnTo>
                  <a:pt x="1352" y="50213"/>
                </a:lnTo>
                <a:lnTo>
                  <a:pt x="0" y="66544"/>
                </a:lnTo>
                <a:lnTo>
                  <a:pt x="3576" y="80276"/>
                </a:lnTo>
                <a:lnTo>
                  <a:pt x="30723" y="110598"/>
                </a:lnTo>
                <a:lnTo>
                  <a:pt x="58171" y="117407"/>
                </a:lnTo>
                <a:lnTo>
                  <a:pt x="519911" y="117407"/>
                </a:lnTo>
                <a:lnTo>
                  <a:pt x="556454" y="103808"/>
                </a:lnTo>
                <a:lnTo>
                  <a:pt x="576531" y="67175"/>
                </a:lnTo>
                <a:lnTo>
                  <a:pt x="577884" y="50848"/>
                </a:lnTo>
                <a:lnTo>
                  <a:pt x="574306" y="37117"/>
                </a:lnTo>
                <a:lnTo>
                  <a:pt x="547148" y="6805"/>
                </a:lnTo>
                <a:lnTo>
                  <a:pt x="51969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2423649" y="1248359"/>
            <a:ext cx="722630" cy="117475"/>
          </a:xfrm>
          <a:custGeom>
            <a:avLst/>
            <a:gdLst/>
            <a:ahLst/>
            <a:cxnLst/>
            <a:rect l="l" t="t" r="r" b="b"/>
            <a:pathLst>
              <a:path w="722630" h="117475">
                <a:moveTo>
                  <a:pt x="664361" y="0"/>
                </a:moveTo>
                <a:lnTo>
                  <a:pt x="57974" y="0"/>
                </a:lnTo>
                <a:lnTo>
                  <a:pt x="21423" y="13592"/>
                </a:lnTo>
                <a:lnTo>
                  <a:pt x="1351" y="50223"/>
                </a:lnTo>
                <a:lnTo>
                  <a:pt x="0" y="66554"/>
                </a:lnTo>
                <a:lnTo>
                  <a:pt x="3577" y="80284"/>
                </a:lnTo>
                <a:lnTo>
                  <a:pt x="30730" y="110600"/>
                </a:lnTo>
                <a:lnTo>
                  <a:pt x="58183" y="117407"/>
                </a:lnTo>
                <a:lnTo>
                  <a:pt x="664510" y="117407"/>
                </a:lnTo>
                <a:lnTo>
                  <a:pt x="701061" y="103834"/>
                </a:lnTo>
                <a:lnTo>
                  <a:pt x="721151" y="67207"/>
                </a:lnTo>
                <a:lnTo>
                  <a:pt x="722506" y="50882"/>
                </a:lnTo>
                <a:lnTo>
                  <a:pt x="718936" y="37142"/>
                </a:lnTo>
                <a:lnTo>
                  <a:pt x="691797" y="6810"/>
                </a:lnTo>
                <a:lnTo>
                  <a:pt x="66436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116" name="object 113"/>
          <p:cNvSpPr txBox="1">
            <a:spLocks noGrp="1"/>
          </p:cNvSpPr>
          <p:nvPr>
            <p:ph type="title"/>
          </p:nvPr>
        </p:nvSpPr>
        <p:spPr>
          <a:xfrm>
            <a:off x="927100" y="3632759"/>
            <a:ext cx="8156575" cy="939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Fu</a:t>
            </a:r>
            <a:r>
              <a:rPr dirty="0"/>
              <a:t>r</a:t>
            </a:r>
            <a:r>
              <a:rPr spc="-5" dirty="0"/>
              <a:t>t</a:t>
            </a:r>
            <a:r>
              <a:rPr spc="-10" dirty="0"/>
              <a:t>h</a:t>
            </a:r>
            <a:r>
              <a:rPr dirty="0"/>
              <a:t>er</a:t>
            </a:r>
            <a:r>
              <a:rPr spc="-5" dirty="0"/>
              <a:t> </a:t>
            </a:r>
            <a:r>
              <a:rPr dirty="0"/>
              <a:t>Res</a:t>
            </a:r>
            <a:r>
              <a:rPr spc="-10" dirty="0"/>
              <a:t>ou</a:t>
            </a:r>
            <a:r>
              <a:rPr dirty="0"/>
              <a:t>rces</a:t>
            </a:r>
          </a:p>
        </p:txBody>
      </p:sp>
      <p:sp>
        <p:nvSpPr>
          <p:cNvPr id="115" name="Holder 5"/>
          <p:cNvSpPr txBox="1">
            <a:spLocks/>
          </p:cNvSpPr>
          <p:nvPr/>
        </p:nvSpPr>
        <p:spPr>
          <a:xfrm>
            <a:off x="203200" y="8649209"/>
            <a:ext cx="3738880" cy="276999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7D8689"/>
                </a:solidFill>
              </a:rPr>
              <a:t>Copyright © 2015 Chef Software, Inc.</a:t>
            </a:r>
            <a:endParaRPr lang="en-US" dirty="0">
              <a:solidFill>
                <a:srgbClr val="7D8689"/>
              </a:solidFill>
            </a:endParaRPr>
          </a:p>
        </p:txBody>
      </p:sp>
      <p:sp>
        <p:nvSpPr>
          <p:cNvPr id="117" name="object 71"/>
          <p:cNvSpPr txBox="1"/>
          <p:nvPr/>
        </p:nvSpPr>
        <p:spPr>
          <a:xfrm>
            <a:off x="25400" y="7785239"/>
            <a:ext cx="648335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 smtClean="0">
                <a:solidFill>
                  <a:srgbClr val="A1C3E5"/>
                </a:solidFill>
                <a:latin typeface="Arial"/>
                <a:cs typeface="Arial"/>
              </a:rPr>
              <a:t>v1</a:t>
            </a:r>
            <a:r>
              <a:rPr lang="en-US" sz="1800" dirty="0" smtClean="0">
                <a:solidFill>
                  <a:srgbClr val="A1C3E5"/>
                </a:solidFill>
                <a:latin typeface="Arial"/>
                <a:cs typeface="Arial"/>
              </a:rPr>
              <a:t>.2</a:t>
            </a:r>
            <a:r>
              <a:rPr sz="1800" spc="-10" dirty="0" smtClean="0">
                <a:solidFill>
                  <a:srgbClr val="A1C3E5"/>
                </a:solidFill>
                <a:latin typeface="Arial"/>
                <a:cs typeface="Arial"/>
              </a:rPr>
              <a:t>.</a:t>
            </a:r>
            <a:r>
              <a:rPr lang="en-US" spc="-10" dirty="0">
                <a:solidFill>
                  <a:srgbClr val="A1C3E5"/>
                </a:solidFill>
                <a:latin typeface="Arial"/>
                <a:cs typeface="Arial"/>
              </a:rPr>
              <a:t>0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113" name="Picture 1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4787" y="8153400"/>
            <a:ext cx="938013" cy="102597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Chef Developers' IRC Meeting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101566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Join members of the Chef Community in a meeting for Chef Developers where we’ll discuss the future of the Chef project and other things pertinent to the community.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http://irc.freenode.net#chef-hacking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TBD Link bad?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9022" y="4453179"/>
            <a:ext cx="3334831" cy="254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1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Chef Community Summit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3182031" cy="67710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Chef Community will gather for two days of open space sessions and brainstorm on Chef best practices.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Chef Community Summit is a facilitated Open Space event. The participants of the summit propose topics, organize an agenda, and discuss and work on the ideas that are most important to the community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www.chef.io/summit</a:t>
            </a:r>
            <a:endParaRPr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76055">
            <a:off x="14056106" y="3117389"/>
            <a:ext cx="1791821" cy="156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65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err="1" smtClean="0"/>
              <a:t>ChefConf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1419639" cy="67710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It’s the gathering of hundreds of Chef community 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members</a:t>
            </a:r>
            <a:b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get together to learn about the latest and greatest in the industry (both the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hows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and the whys), as well as exchange ideas, brainstorm solutions, and give hugs, which has become the calling card of the DevOps community, and the Chef community in particular</a:t>
            </a: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76055">
            <a:off x="12679979" y="2097800"/>
            <a:ext cx="3042194" cy="266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8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36600" y="1974532"/>
            <a:ext cx="11419639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What questions can we answer for you?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4967" y="3380414"/>
            <a:ext cx="3130528" cy="243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What </a:t>
            </a:r>
            <a:r>
              <a:rPr lang="en-US" dirty="0" smtClean="0"/>
              <a:t>Do </a:t>
            </a:r>
            <a:r>
              <a:rPr lang="en-US" dirty="0"/>
              <a:t>I </a:t>
            </a:r>
            <a:r>
              <a:rPr lang="en-US" dirty="0" smtClean="0"/>
              <a:t>Do Now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399" y="1922306"/>
            <a:ext cx="15020267" cy="7509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</a:rPr>
              <a:t>To learn more you are going to need more practice and more resources. It takes a village and a couple of web servers</a:t>
            </a:r>
            <a:r>
              <a:rPr lang="en-US" sz="4400" dirty="0" smtClean="0">
                <a:latin typeface="Arial"/>
                <a:cs typeface="Arial"/>
              </a:rPr>
              <a:t>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/>
                <a:cs typeface="Arial"/>
              </a:rPr>
              <a:t>In this module, we will:</a:t>
            </a:r>
            <a:br>
              <a:rPr lang="en-US" sz="4400" dirty="0" smtClean="0">
                <a:latin typeface="Arial"/>
                <a:cs typeface="Arial"/>
              </a:rPr>
            </a:br>
            <a:endParaRPr lang="en-US" sz="4400" dirty="0" smtClean="0">
              <a:latin typeface="Arial"/>
              <a:cs typeface="Arial"/>
            </a:endParaRP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read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watch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listen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000" dirty="0">
                <a:latin typeface="Arial"/>
                <a:cs typeface="Arial"/>
              </a:rPr>
              <a:t>Provide you with resources that you can attend</a:t>
            </a:r>
          </a:p>
          <a:p>
            <a:pPr marL="850900" lvl="1" indent="-381000"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69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 smtClean="0"/>
              <a:t>Slides From This Course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33855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goo.gl/cExAi1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Provided in </a:t>
            </a:r>
            <a:r>
              <a:rPr lang="en-US" sz="4400" smtClean="0">
                <a:latin typeface="Arial" panose="020B0604020202020204" pitchFamily="34" charset="0"/>
                <a:cs typeface="Arial" panose="020B0604020202020204" pitchFamily="34" charset="0"/>
              </a:rPr>
              <a:t>PDF </a:t>
            </a:r>
            <a:r>
              <a:rPr lang="en-US" sz="4400" smtClean="0">
                <a:latin typeface="Arial" panose="020B0604020202020204" pitchFamily="34" charset="0"/>
                <a:cs typeface="Arial" panose="020B0604020202020204" pitchFamily="34" charset="0"/>
              </a:rPr>
              <a:t>format 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0508" y="3100390"/>
            <a:ext cx="3605210" cy="3605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22159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800" dirty="0" smtClean="0"/>
              <a:t> </a:t>
            </a: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http://docs.chef.io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0508" y="3100390"/>
            <a:ext cx="3605210" cy="360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1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Learning Chef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9550400" cy="36933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800" dirty="0" smtClean="0"/>
              <a:t>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 Guide to Configuration Management and Automation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2" name="Picture 41" descr="ca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800" y="1905000"/>
            <a:ext cx="5073642" cy="66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2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smtClean="0"/>
              <a:t>Customizing Chef</a:t>
            </a:r>
            <a:endParaRPr lang="en-US"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9550400" cy="35702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Getting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the Most Out of Your Infrastructure Automation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800" dirty="0">
              <a:latin typeface="Arial"/>
              <a:cs typeface="Arial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800" y="1889924"/>
            <a:ext cx="5073642" cy="662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9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 err="1"/>
              <a:t>Youtube</a:t>
            </a:r>
            <a:r>
              <a:rPr lang="en-US" dirty="0"/>
              <a:t> Channel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70139" y="2061753"/>
            <a:ext cx="15020267" cy="56015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err="1">
                <a:latin typeface="Arial"/>
                <a:cs typeface="Arial"/>
              </a:rPr>
              <a:t>ChefConf</a:t>
            </a:r>
            <a:r>
              <a:rPr lang="en-US" sz="4400" dirty="0">
                <a:latin typeface="Arial"/>
                <a:cs typeface="Arial"/>
              </a:rPr>
              <a:t> </a:t>
            </a:r>
            <a:r>
              <a:rPr lang="en-US" sz="4400" dirty="0" smtClean="0">
                <a:latin typeface="Arial"/>
                <a:cs typeface="Arial"/>
              </a:rPr>
              <a:t>Talks</a:t>
            </a:r>
            <a:br>
              <a:rPr lang="en-US" sz="4400" dirty="0" smtClean="0">
                <a:latin typeface="Arial"/>
                <a:cs typeface="Arial"/>
              </a:rPr>
            </a:b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</a:rPr>
              <a:t>Training </a:t>
            </a:r>
            <a:r>
              <a:rPr lang="en-US" sz="4400" dirty="0" smtClean="0">
                <a:latin typeface="Arial"/>
                <a:cs typeface="Arial"/>
              </a:rPr>
              <a:t>Videos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  <a:hlinkClick r:id="rId2"/>
              </a:rPr>
              <a:t>https://</a:t>
            </a:r>
            <a:r>
              <a:rPr lang="en-US" sz="4400" dirty="0" smtClean="0">
                <a:latin typeface="Arial"/>
                <a:cs typeface="Arial"/>
                <a:hlinkClick r:id="rId2"/>
              </a:rPr>
              <a:t>www.youtube.com/user/getchef/playlists</a:t>
            </a: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3157200" y="1799773"/>
            <a:ext cx="2398883" cy="6618372"/>
            <a:chOff x="10129097" y="-318075"/>
            <a:chExt cx="2786725" cy="7688405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129097" y="-318075"/>
              <a:ext cx="1715086" cy="1960098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487117" y="1588134"/>
              <a:ext cx="1715086" cy="1960098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0842717" y="3504022"/>
              <a:ext cx="1715086" cy="1960098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962776">
              <a:off x="11200736" y="5410232"/>
              <a:ext cx="1715086" cy="19600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381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35053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9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143645" y="63431"/>
                </a:lnTo>
                <a:lnTo>
                  <a:pt x="184178" y="39686"/>
                </a:lnTo>
                <a:lnTo>
                  <a:pt x="191368" y="10488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471845" y="0"/>
            <a:ext cx="755015" cy="63500"/>
          </a:xfrm>
          <a:custGeom>
            <a:avLst/>
            <a:gdLst/>
            <a:ahLst/>
            <a:cxnLst/>
            <a:rect l="l" t="t" r="r" b="b"/>
            <a:pathLst>
              <a:path w="755015" h="63500">
                <a:moveTo>
                  <a:pt x="312417" y="0"/>
                </a:moveTo>
                <a:lnTo>
                  <a:pt x="3713" y="0"/>
                </a:lnTo>
                <a:lnTo>
                  <a:pt x="1819" y="4756"/>
                </a:lnTo>
                <a:lnTo>
                  <a:pt x="0" y="20494"/>
                </a:lnTo>
                <a:lnTo>
                  <a:pt x="3544" y="34222"/>
                </a:lnTo>
                <a:lnTo>
                  <a:pt x="10737" y="46029"/>
                </a:lnTo>
                <a:lnTo>
                  <a:pt x="20931" y="55264"/>
                </a:lnTo>
                <a:lnTo>
                  <a:pt x="33477" y="61281"/>
                </a:lnTo>
                <a:lnTo>
                  <a:pt x="47726" y="63431"/>
                </a:lnTo>
                <a:lnTo>
                  <a:pt x="267422" y="63431"/>
                </a:lnTo>
                <a:lnTo>
                  <a:pt x="307935" y="39703"/>
                </a:lnTo>
                <a:lnTo>
                  <a:pt x="315122" y="10507"/>
                </a:lnTo>
                <a:lnTo>
                  <a:pt x="312417" y="0"/>
                </a:lnTo>
                <a:close/>
              </a:path>
              <a:path w="755015" h="63500">
                <a:moveTo>
                  <a:pt x="751746" y="0"/>
                </a:moveTo>
                <a:lnTo>
                  <a:pt x="443079" y="0"/>
                </a:lnTo>
                <a:lnTo>
                  <a:pt x="441193" y="4726"/>
                </a:lnTo>
                <a:lnTo>
                  <a:pt x="439369" y="20461"/>
                </a:lnTo>
                <a:lnTo>
                  <a:pt x="442907" y="34199"/>
                </a:lnTo>
                <a:lnTo>
                  <a:pt x="450096" y="46014"/>
                </a:lnTo>
                <a:lnTo>
                  <a:pt x="460285" y="55257"/>
                </a:lnTo>
                <a:lnTo>
                  <a:pt x="472822" y="61279"/>
                </a:lnTo>
                <a:lnTo>
                  <a:pt x="487056" y="63431"/>
                </a:lnTo>
                <a:lnTo>
                  <a:pt x="706741" y="63431"/>
                </a:lnTo>
                <a:lnTo>
                  <a:pt x="747265" y="39694"/>
                </a:lnTo>
                <a:lnTo>
                  <a:pt x="754452" y="10498"/>
                </a:lnTo>
                <a:lnTo>
                  <a:pt x="75174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56239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70" h="63500">
                <a:moveTo>
                  <a:pt x="188659" y="0"/>
                </a:moveTo>
                <a:lnTo>
                  <a:pt x="3710" y="0"/>
                </a:lnTo>
                <a:lnTo>
                  <a:pt x="1819" y="4747"/>
                </a:lnTo>
                <a:lnTo>
                  <a:pt x="0" y="20484"/>
                </a:lnTo>
                <a:lnTo>
                  <a:pt x="3540" y="34216"/>
                </a:lnTo>
                <a:lnTo>
                  <a:pt x="10730" y="46024"/>
                </a:lnTo>
                <a:lnTo>
                  <a:pt x="20920" y="55262"/>
                </a:lnTo>
                <a:lnTo>
                  <a:pt x="33465" y="61281"/>
                </a:lnTo>
                <a:lnTo>
                  <a:pt x="47715" y="63431"/>
                </a:lnTo>
                <a:lnTo>
                  <a:pt x="143647" y="63431"/>
                </a:lnTo>
                <a:lnTo>
                  <a:pt x="184182" y="39691"/>
                </a:lnTo>
                <a:lnTo>
                  <a:pt x="191363" y="10494"/>
                </a:lnTo>
                <a:lnTo>
                  <a:pt x="18865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46849" y="0"/>
            <a:ext cx="376555" cy="63500"/>
          </a:xfrm>
          <a:custGeom>
            <a:avLst/>
            <a:gdLst/>
            <a:ahLst/>
            <a:cxnLst/>
            <a:rect l="l" t="t" r="r" b="b"/>
            <a:pathLst>
              <a:path w="376555" h="63500">
                <a:moveTo>
                  <a:pt x="373385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328366" y="63431"/>
                </a:lnTo>
                <a:lnTo>
                  <a:pt x="368909" y="39686"/>
                </a:lnTo>
                <a:lnTo>
                  <a:pt x="376090" y="10488"/>
                </a:lnTo>
                <a:lnTo>
                  <a:pt x="37338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4441" y="0"/>
            <a:ext cx="300990" cy="63500"/>
          </a:xfrm>
          <a:custGeom>
            <a:avLst/>
            <a:gdLst/>
            <a:ahLst/>
            <a:cxnLst/>
            <a:rect l="l" t="t" r="r" b="b"/>
            <a:pathLst>
              <a:path w="300990" h="63500">
                <a:moveTo>
                  <a:pt x="297977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252980" y="63431"/>
                </a:lnTo>
                <a:lnTo>
                  <a:pt x="293499" y="39703"/>
                </a:lnTo>
                <a:lnTo>
                  <a:pt x="300680" y="10507"/>
                </a:lnTo>
                <a:lnTo>
                  <a:pt x="2979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565938" y="0"/>
            <a:ext cx="156845" cy="63500"/>
          </a:xfrm>
          <a:custGeom>
            <a:avLst/>
            <a:gdLst/>
            <a:ahLst/>
            <a:cxnLst/>
            <a:rect l="l" t="t" r="r" b="b"/>
            <a:pathLst>
              <a:path w="156844" h="63500">
                <a:moveTo>
                  <a:pt x="154082" y="0"/>
                </a:moveTo>
                <a:lnTo>
                  <a:pt x="3710" y="0"/>
                </a:lnTo>
                <a:lnTo>
                  <a:pt x="1820" y="4744"/>
                </a:lnTo>
                <a:lnTo>
                  <a:pt x="0" y="20480"/>
                </a:lnTo>
                <a:lnTo>
                  <a:pt x="3540" y="34213"/>
                </a:lnTo>
                <a:lnTo>
                  <a:pt x="10730" y="46023"/>
                </a:lnTo>
                <a:lnTo>
                  <a:pt x="20921" y="55261"/>
                </a:lnTo>
                <a:lnTo>
                  <a:pt x="33463" y="61280"/>
                </a:lnTo>
                <a:lnTo>
                  <a:pt x="47710" y="63431"/>
                </a:lnTo>
                <a:lnTo>
                  <a:pt x="109064" y="63431"/>
                </a:lnTo>
                <a:lnTo>
                  <a:pt x="149606" y="39686"/>
                </a:lnTo>
                <a:lnTo>
                  <a:pt x="156787" y="10488"/>
                </a:lnTo>
                <a:lnTo>
                  <a:pt x="15408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627865" y="0"/>
            <a:ext cx="889635" cy="63500"/>
          </a:xfrm>
          <a:custGeom>
            <a:avLst/>
            <a:gdLst/>
            <a:ahLst/>
            <a:cxnLst/>
            <a:rect l="l" t="t" r="r" b="b"/>
            <a:pathLst>
              <a:path w="889634" h="63500">
                <a:moveTo>
                  <a:pt x="886884" y="0"/>
                </a:moveTo>
                <a:lnTo>
                  <a:pt x="3711" y="0"/>
                </a:lnTo>
                <a:lnTo>
                  <a:pt x="1819" y="4752"/>
                </a:lnTo>
                <a:lnTo>
                  <a:pt x="0" y="20490"/>
                </a:lnTo>
                <a:lnTo>
                  <a:pt x="3542" y="34220"/>
                </a:lnTo>
                <a:lnTo>
                  <a:pt x="10734" y="46027"/>
                </a:lnTo>
                <a:lnTo>
                  <a:pt x="20926" y="55264"/>
                </a:lnTo>
                <a:lnTo>
                  <a:pt x="33471" y="61281"/>
                </a:lnTo>
                <a:lnTo>
                  <a:pt x="47722" y="63431"/>
                </a:lnTo>
                <a:lnTo>
                  <a:pt x="841865" y="63431"/>
                </a:lnTo>
                <a:lnTo>
                  <a:pt x="882408" y="39686"/>
                </a:lnTo>
                <a:lnTo>
                  <a:pt x="889589" y="10488"/>
                </a:lnTo>
                <a:lnTo>
                  <a:pt x="88688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564237" y="185933"/>
            <a:ext cx="828675" cy="95885"/>
          </a:xfrm>
          <a:custGeom>
            <a:avLst/>
            <a:gdLst/>
            <a:ahLst/>
            <a:cxnLst/>
            <a:rect l="l" t="t" r="r" b="b"/>
            <a:pathLst>
              <a:path w="82867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780720" y="95881"/>
                </a:lnTo>
                <a:lnTo>
                  <a:pt x="817709" y="78477"/>
                </a:lnTo>
                <a:lnTo>
                  <a:pt x="828436" y="52936"/>
                </a:lnTo>
                <a:lnTo>
                  <a:pt x="826615" y="37203"/>
                </a:lnTo>
                <a:lnTo>
                  <a:pt x="802142" y="5158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448344" y="185933"/>
            <a:ext cx="247015" cy="95885"/>
          </a:xfrm>
          <a:custGeom>
            <a:avLst/>
            <a:gdLst/>
            <a:ahLst/>
            <a:cxnLst/>
            <a:rect l="l" t="t" r="r" b="b"/>
            <a:pathLst>
              <a:path w="247015" h="95885">
                <a:moveTo>
                  <a:pt x="47713" y="0"/>
                </a:moveTo>
                <a:lnTo>
                  <a:pt x="10737" y="17407"/>
                </a:lnTo>
                <a:lnTo>
                  <a:pt x="0" y="42947"/>
                </a:lnTo>
                <a:lnTo>
                  <a:pt x="1821" y="58685"/>
                </a:lnTo>
                <a:lnTo>
                  <a:pt x="26304" y="90725"/>
                </a:lnTo>
                <a:lnTo>
                  <a:pt x="47713" y="95881"/>
                </a:lnTo>
                <a:lnTo>
                  <a:pt x="198792" y="95881"/>
                </a:lnTo>
                <a:lnTo>
                  <a:pt x="235777" y="78477"/>
                </a:lnTo>
                <a:lnTo>
                  <a:pt x="246509" y="52937"/>
                </a:lnTo>
                <a:lnTo>
                  <a:pt x="244687" y="37204"/>
                </a:lnTo>
                <a:lnTo>
                  <a:pt x="220210" y="5159"/>
                </a:lnTo>
                <a:lnTo>
                  <a:pt x="47713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50462" y="185933"/>
            <a:ext cx="191770" cy="95885"/>
          </a:xfrm>
          <a:custGeom>
            <a:avLst/>
            <a:gdLst/>
            <a:ahLst/>
            <a:cxnLst/>
            <a:rect l="l" t="t" r="r" b="b"/>
            <a:pathLst>
              <a:path w="191770" h="95885">
                <a:moveTo>
                  <a:pt x="47721" y="0"/>
                </a:moveTo>
                <a:lnTo>
                  <a:pt x="10746" y="17404"/>
                </a:lnTo>
                <a:lnTo>
                  <a:pt x="0" y="42941"/>
                </a:lnTo>
                <a:lnTo>
                  <a:pt x="1822" y="58679"/>
                </a:lnTo>
                <a:lnTo>
                  <a:pt x="26307" y="90721"/>
                </a:lnTo>
                <a:lnTo>
                  <a:pt x="47721" y="95881"/>
                </a:lnTo>
                <a:lnTo>
                  <a:pt x="143657" y="95881"/>
                </a:lnTo>
                <a:lnTo>
                  <a:pt x="180645" y="78484"/>
                </a:lnTo>
                <a:lnTo>
                  <a:pt x="191392" y="52952"/>
                </a:lnTo>
                <a:lnTo>
                  <a:pt x="189570" y="37217"/>
                </a:lnTo>
                <a:lnTo>
                  <a:pt x="165091" y="5168"/>
                </a:lnTo>
                <a:lnTo>
                  <a:pt x="4772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422032" y="185933"/>
            <a:ext cx="159385" cy="95885"/>
          </a:xfrm>
          <a:custGeom>
            <a:avLst/>
            <a:gdLst/>
            <a:ahLst/>
            <a:cxnLst/>
            <a:rect l="l" t="t" r="r" b="b"/>
            <a:pathLst>
              <a:path w="159384" h="95885">
                <a:moveTo>
                  <a:pt x="111657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111657" y="95881"/>
                </a:lnTo>
                <a:lnTo>
                  <a:pt x="152198" y="72143"/>
                </a:lnTo>
                <a:lnTo>
                  <a:pt x="159379" y="42941"/>
                </a:lnTo>
                <a:lnTo>
                  <a:pt x="155836" y="29211"/>
                </a:lnTo>
                <a:lnTo>
                  <a:pt x="148645" y="17404"/>
                </a:lnTo>
                <a:lnTo>
                  <a:pt x="138452" y="8167"/>
                </a:lnTo>
                <a:lnTo>
                  <a:pt x="125907" y="2149"/>
                </a:lnTo>
                <a:lnTo>
                  <a:pt x="1116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80911" y="185933"/>
            <a:ext cx="279400" cy="95885"/>
          </a:xfrm>
          <a:custGeom>
            <a:avLst/>
            <a:gdLst/>
            <a:ahLst/>
            <a:cxnLst/>
            <a:rect l="l" t="t" r="r" b="b"/>
            <a:pathLst>
              <a:path w="279400" h="95885">
                <a:moveTo>
                  <a:pt x="231658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231658" y="95881"/>
                </a:lnTo>
                <a:lnTo>
                  <a:pt x="272185" y="72151"/>
                </a:lnTo>
                <a:lnTo>
                  <a:pt x="279368" y="42950"/>
                </a:lnTo>
                <a:lnTo>
                  <a:pt x="275828" y="29218"/>
                </a:lnTo>
                <a:lnTo>
                  <a:pt x="268638" y="17408"/>
                </a:lnTo>
                <a:lnTo>
                  <a:pt x="258447" y="8169"/>
                </a:lnTo>
                <a:lnTo>
                  <a:pt x="245905" y="2150"/>
                </a:lnTo>
                <a:lnTo>
                  <a:pt x="23165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990781" y="185933"/>
            <a:ext cx="1041400" cy="95885"/>
          </a:xfrm>
          <a:custGeom>
            <a:avLst/>
            <a:gdLst/>
            <a:ahLst/>
            <a:cxnLst/>
            <a:rect l="l" t="t" r="r" b="b"/>
            <a:pathLst>
              <a:path w="1041400" h="95885">
                <a:moveTo>
                  <a:pt x="993620" y="0"/>
                </a:moveTo>
                <a:lnTo>
                  <a:pt x="38927" y="808"/>
                </a:lnTo>
                <a:lnTo>
                  <a:pt x="7181" y="23737"/>
                </a:lnTo>
                <a:lnTo>
                  <a:pt x="0" y="52933"/>
                </a:lnTo>
                <a:lnTo>
                  <a:pt x="3537" y="66666"/>
                </a:lnTo>
                <a:lnTo>
                  <a:pt x="10724" y="78476"/>
                </a:lnTo>
                <a:lnTo>
                  <a:pt x="20913" y="87713"/>
                </a:lnTo>
                <a:lnTo>
                  <a:pt x="33458" y="93731"/>
                </a:lnTo>
                <a:lnTo>
                  <a:pt x="47711" y="95881"/>
                </a:lnTo>
                <a:lnTo>
                  <a:pt x="993620" y="95881"/>
                </a:lnTo>
                <a:lnTo>
                  <a:pt x="1034150" y="72151"/>
                </a:lnTo>
                <a:lnTo>
                  <a:pt x="1041331" y="42950"/>
                </a:lnTo>
                <a:lnTo>
                  <a:pt x="1037791" y="29218"/>
                </a:lnTo>
                <a:lnTo>
                  <a:pt x="1030604" y="17408"/>
                </a:lnTo>
                <a:lnTo>
                  <a:pt x="1020415" y="8169"/>
                </a:lnTo>
                <a:lnTo>
                  <a:pt x="1007871" y="2150"/>
                </a:lnTo>
                <a:lnTo>
                  <a:pt x="993620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4422032" y="420358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8" y="0"/>
                </a:moveTo>
                <a:lnTo>
                  <a:pt x="38948" y="803"/>
                </a:lnTo>
                <a:lnTo>
                  <a:pt x="7189" y="23708"/>
                </a:lnTo>
                <a:lnTo>
                  <a:pt x="0" y="52907"/>
                </a:lnTo>
                <a:lnTo>
                  <a:pt x="3538" y="66642"/>
                </a:lnTo>
                <a:lnTo>
                  <a:pt x="10726" y="78454"/>
                </a:lnTo>
                <a:lnTo>
                  <a:pt x="20915" y="87695"/>
                </a:lnTo>
                <a:lnTo>
                  <a:pt x="33456" y="93716"/>
                </a:lnTo>
                <a:lnTo>
                  <a:pt x="47698" y="95867"/>
                </a:lnTo>
                <a:lnTo>
                  <a:pt x="252968" y="95867"/>
                </a:lnTo>
                <a:lnTo>
                  <a:pt x="293509" y="72128"/>
                </a:lnTo>
                <a:lnTo>
                  <a:pt x="300693" y="42934"/>
                </a:lnTo>
                <a:lnTo>
                  <a:pt x="297154" y="29203"/>
                </a:lnTo>
                <a:lnTo>
                  <a:pt x="289964" y="17397"/>
                </a:lnTo>
                <a:lnTo>
                  <a:pt x="279771" y="8163"/>
                </a:lnTo>
                <a:lnTo>
                  <a:pt x="267223" y="2148"/>
                </a:lnTo>
                <a:lnTo>
                  <a:pt x="2529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4784443" y="420358"/>
            <a:ext cx="506095" cy="95885"/>
          </a:xfrm>
          <a:custGeom>
            <a:avLst/>
            <a:gdLst/>
            <a:ahLst/>
            <a:cxnLst/>
            <a:rect l="l" t="t" r="r" b="b"/>
            <a:pathLst>
              <a:path w="506094" h="95884">
                <a:moveTo>
                  <a:pt x="458249" y="0"/>
                </a:moveTo>
                <a:lnTo>
                  <a:pt x="38933" y="808"/>
                </a:lnTo>
                <a:lnTo>
                  <a:pt x="7182" y="23724"/>
                </a:lnTo>
                <a:lnTo>
                  <a:pt x="0" y="52926"/>
                </a:lnTo>
                <a:lnTo>
                  <a:pt x="3542" y="66655"/>
                </a:lnTo>
                <a:lnTo>
                  <a:pt x="10734" y="78463"/>
                </a:lnTo>
                <a:lnTo>
                  <a:pt x="20926" y="87699"/>
                </a:lnTo>
                <a:lnTo>
                  <a:pt x="33471" y="93717"/>
                </a:lnTo>
                <a:lnTo>
                  <a:pt x="47722" y="95867"/>
                </a:lnTo>
                <a:lnTo>
                  <a:pt x="458249" y="95867"/>
                </a:lnTo>
                <a:lnTo>
                  <a:pt x="498787" y="72128"/>
                </a:lnTo>
                <a:lnTo>
                  <a:pt x="505973" y="42934"/>
                </a:lnTo>
                <a:lnTo>
                  <a:pt x="502433" y="29203"/>
                </a:lnTo>
                <a:lnTo>
                  <a:pt x="495240" y="17397"/>
                </a:lnTo>
                <a:lnTo>
                  <a:pt x="485046" y="8163"/>
                </a:lnTo>
                <a:lnTo>
                  <a:pt x="472499" y="2148"/>
                </a:lnTo>
                <a:lnTo>
                  <a:pt x="4582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627865" y="420358"/>
            <a:ext cx="732790" cy="95885"/>
          </a:xfrm>
          <a:custGeom>
            <a:avLst/>
            <a:gdLst/>
            <a:ahLst/>
            <a:cxnLst/>
            <a:rect l="l" t="t" r="r" b="b"/>
            <a:pathLst>
              <a:path w="732790" h="95884">
                <a:moveTo>
                  <a:pt x="684704" y="0"/>
                </a:moveTo>
                <a:lnTo>
                  <a:pt x="38937" y="805"/>
                </a:lnTo>
                <a:lnTo>
                  <a:pt x="7182" y="23716"/>
                </a:lnTo>
                <a:lnTo>
                  <a:pt x="0" y="52916"/>
                </a:lnTo>
                <a:lnTo>
                  <a:pt x="3539" y="66649"/>
                </a:lnTo>
                <a:lnTo>
                  <a:pt x="10726" y="78459"/>
                </a:lnTo>
                <a:lnTo>
                  <a:pt x="20915" y="87697"/>
                </a:lnTo>
                <a:lnTo>
                  <a:pt x="33459" y="93716"/>
                </a:lnTo>
                <a:lnTo>
                  <a:pt x="47710" y="95867"/>
                </a:lnTo>
                <a:lnTo>
                  <a:pt x="684704" y="95867"/>
                </a:lnTo>
                <a:lnTo>
                  <a:pt x="725230" y="72136"/>
                </a:lnTo>
                <a:lnTo>
                  <a:pt x="732417" y="42944"/>
                </a:lnTo>
                <a:lnTo>
                  <a:pt x="728880" y="29210"/>
                </a:lnTo>
                <a:lnTo>
                  <a:pt x="721691" y="17401"/>
                </a:lnTo>
                <a:lnTo>
                  <a:pt x="711500" y="8165"/>
                </a:lnTo>
                <a:lnTo>
                  <a:pt x="698954" y="2149"/>
                </a:lnTo>
                <a:lnTo>
                  <a:pt x="6847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887463" y="638727"/>
            <a:ext cx="175895" cy="95885"/>
          </a:xfrm>
          <a:custGeom>
            <a:avLst/>
            <a:gdLst/>
            <a:ahLst/>
            <a:cxnLst/>
            <a:rect l="l" t="t" r="r" b="b"/>
            <a:pathLst>
              <a:path w="175894" h="95884">
                <a:moveTo>
                  <a:pt x="127656" y="0"/>
                </a:moveTo>
                <a:lnTo>
                  <a:pt x="38923" y="810"/>
                </a:lnTo>
                <a:lnTo>
                  <a:pt x="7182" y="23746"/>
                </a:lnTo>
                <a:lnTo>
                  <a:pt x="0" y="52941"/>
                </a:lnTo>
                <a:lnTo>
                  <a:pt x="3540" y="66670"/>
                </a:lnTo>
                <a:lnTo>
                  <a:pt x="10730" y="78480"/>
                </a:lnTo>
                <a:lnTo>
                  <a:pt x="20921" y="87720"/>
                </a:lnTo>
                <a:lnTo>
                  <a:pt x="33463" y="93742"/>
                </a:lnTo>
                <a:lnTo>
                  <a:pt x="47710" y="95893"/>
                </a:lnTo>
                <a:lnTo>
                  <a:pt x="127656" y="95893"/>
                </a:lnTo>
                <a:lnTo>
                  <a:pt x="168200" y="72138"/>
                </a:lnTo>
                <a:lnTo>
                  <a:pt x="175379" y="42942"/>
                </a:lnTo>
                <a:lnTo>
                  <a:pt x="171836" y="29216"/>
                </a:lnTo>
                <a:lnTo>
                  <a:pt x="164645" y="17409"/>
                </a:lnTo>
                <a:lnTo>
                  <a:pt x="154453" y="8170"/>
                </a:lnTo>
                <a:lnTo>
                  <a:pt x="141907" y="2151"/>
                </a:lnTo>
                <a:lnTo>
                  <a:pt x="12765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918631" y="638727"/>
            <a:ext cx="902969" cy="95885"/>
          </a:xfrm>
          <a:custGeom>
            <a:avLst/>
            <a:gdLst/>
            <a:ahLst/>
            <a:cxnLst/>
            <a:rect l="l" t="t" r="r" b="b"/>
            <a:pathLst>
              <a:path w="902969" h="95884">
                <a:moveTo>
                  <a:pt x="209178" y="0"/>
                </a:moveTo>
                <a:lnTo>
                  <a:pt x="38920" y="810"/>
                </a:lnTo>
                <a:lnTo>
                  <a:pt x="7179" y="23746"/>
                </a:lnTo>
                <a:lnTo>
                  <a:pt x="0" y="52941"/>
                </a:lnTo>
                <a:lnTo>
                  <a:pt x="3539" y="66670"/>
                </a:lnTo>
                <a:lnTo>
                  <a:pt x="10726" y="78480"/>
                </a:lnTo>
                <a:lnTo>
                  <a:pt x="20915" y="87720"/>
                </a:lnTo>
                <a:lnTo>
                  <a:pt x="33459" y="93742"/>
                </a:lnTo>
                <a:lnTo>
                  <a:pt x="47710" y="95893"/>
                </a:lnTo>
                <a:lnTo>
                  <a:pt x="209178" y="95893"/>
                </a:lnTo>
                <a:lnTo>
                  <a:pt x="249709" y="72146"/>
                </a:lnTo>
                <a:lnTo>
                  <a:pt x="256889" y="42952"/>
                </a:lnTo>
                <a:lnTo>
                  <a:pt x="253350" y="29223"/>
                </a:lnTo>
                <a:lnTo>
                  <a:pt x="246162" y="17413"/>
                </a:lnTo>
                <a:lnTo>
                  <a:pt x="235973" y="8172"/>
                </a:lnTo>
                <a:lnTo>
                  <a:pt x="223429" y="2151"/>
                </a:lnTo>
                <a:lnTo>
                  <a:pt x="209178" y="0"/>
                </a:lnTo>
                <a:close/>
              </a:path>
              <a:path w="902969" h="95884">
                <a:moveTo>
                  <a:pt x="532139" y="0"/>
                </a:moveTo>
                <a:lnTo>
                  <a:pt x="361881" y="810"/>
                </a:lnTo>
                <a:lnTo>
                  <a:pt x="330140" y="23746"/>
                </a:lnTo>
                <a:lnTo>
                  <a:pt x="322961" y="52941"/>
                </a:lnTo>
                <a:lnTo>
                  <a:pt x="326500" y="66670"/>
                </a:lnTo>
                <a:lnTo>
                  <a:pt x="333687" y="78480"/>
                </a:lnTo>
                <a:lnTo>
                  <a:pt x="343876" y="87720"/>
                </a:lnTo>
                <a:lnTo>
                  <a:pt x="356420" y="93742"/>
                </a:lnTo>
                <a:lnTo>
                  <a:pt x="370671" y="95893"/>
                </a:lnTo>
                <a:lnTo>
                  <a:pt x="532139" y="95893"/>
                </a:lnTo>
                <a:lnTo>
                  <a:pt x="572667" y="72146"/>
                </a:lnTo>
                <a:lnTo>
                  <a:pt x="579849" y="42952"/>
                </a:lnTo>
                <a:lnTo>
                  <a:pt x="576309" y="29223"/>
                </a:lnTo>
                <a:lnTo>
                  <a:pt x="569119" y="17413"/>
                </a:lnTo>
                <a:lnTo>
                  <a:pt x="558928" y="8172"/>
                </a:lnTo>
                <a:lnTo>
                  <a:pt x="546386" y="2151"/>
                </a:lnTo>
                <a:lnTo>
                  <a:pt x="532139" y="0"/>
                </a:lnTo>
                <a:close/>
              </a:path>
              <a:path w="902969" h="95884">
                <a:moveTo>
                  <a:pt x="855075" y="0"/>
                </a:moveTo>
                <a:lnTo>
                  <a:pt x="684795" y="816"/>
                </a:lnTo>
                <a:lnTo>
                  <a:pt x="653061" y="23762"/>
                </a:lnTo>
                <a:lnTo>
                  <a:pt x="645886" y="52960"/>
                </a:lnTo>
                <a:lnTo>
                  <a:pt x="649431" y="66683"/>
                </a:lnTo>
                <a:lnTo>
                  <a:pt x="656623" y="78488"/>
                </a:lnTo>
                <a:lnTo>
                  <a:pt x="666817" y="87725"/>
                </a:lnTo>
                <a:lnTo>
                  <a:pt x="679365" y="93743"/>
                </a:lnTo>
                <a:lnTo>
                  <a:pt x="693619" y="95893"/>
                </a:lnTo>
                <a:lnTo>
                  <a:pt x="855075" y="95893"/>
                </a:lnTo>
                <a:lnTo>
                  <a:pt x="895618" y="72138"/>
                </a:lnTo>
                <a:lnTo>
                  <a:pt x="902797" y="42942"/>
                </a:lnTo>
                <a:lnTo>
                  <a:pt x="899254" y="29216"/>
                </a:lnTo>
                <a:lnTo>
                  <a:pt x="892063" y="17409"/>
                </a:lnTo>
                <a:lnTo>
                  <a:pt x="881871" y="8170"/>
                </a:lnTo>
                <a:lnTo>
                  <a:pt x="869325" y="2151"/>
                </a:lnTo>
                <a:lnTo>
                  <a:pt x="85507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912704" y="638727"/>
            <a:ext cx="940435" cy="95885"/>
          </a:xfrm>
          <a:custGeom>
            <a:avLst/>
            <a:gdLst/>
            <a:ahLst/>
            <a:cxnLst/>
            <a:rect l="l" t="t" r="r" b="b"/>
            <a:pathLst>
              <a:path w="940434" h="95884">
                <a:moveTo>
                  <a:pt x="892157" y="0"/>
                </a:moveTo>
                <a:lnTo>
                  <a:pt x="38916" y="813"/>
                </a:lnTo>
                <a:lnTo>
                  <a:pt x="7178" y="23754"/>
                </a:lnTo>
                <a:lnTo>
                  <a:pt x="0" y="52950"/>
                </a:lnTo>
                <a:lnTo>
                  <a:pt x="3542" y="66676"/>
                </a:lnTo>
                <a:lnTo>
                  <a:pt x="10734" y="78484"/>
                </a:lnTo>
                <a:lnTo>
                  <a:pt x="20926" y="87722"/>
                </a:lnTo>
                <a:lnTo>
                  <a:pt x="33471" y="93742"/>
                </a:lnTo>
                <a:lnTo>
                  <a:pt x="47722" y="95893"/>
                </a:lnTo>
                <a:lnTo>
                  <a:pt x="892157" y="95893"/>
                </a:lnTo>
                <a:lnTo>
                  <a:pt x="932701" y="72138"/>
                </a:lnTo>
                <a:lnTo>
                  <a:pt x="939880" y="42942"/>
                </a:lnTo>
                <a:lnTo>
                  <a:pt x="936337" y="29216"/>
                </a:lnTo>
                <a:lnTo>
                  <a:pt x="929146" y="17409"/>
                </a:lnTo>
                <a:lnTo>
                  <a:pt x="918953" y="8170"/>
                </a:lnTo>
                <a:lnTo>
                  <a:pt x="906408" y="2151"/>
                </a:lnTo>
                <a:lnTo>
                  <a:pt x="89215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4784440" y="862483"/>
            <a:ext cx="628650" cy="95885"/>
          </a:xfrm>
          <a:custGeom>
            <a:avLst/>
            <a:gdLst/>
            <a:ahLst/>
            <a:cxnLst/>
            <a:rect l="l" t="t" r="r" b="b"/>
            <a:pathLst>
              <a:path w="628650" h="95884">
                <a:moveTo>
                  <a:pt x="580705" y="0"/>
                </a:moveTo>
                <a:lnTo>
                  <a:pt x="38941" y="806"/>
                </a:lnTo>
                <a:lnTo>
                  <a:pt x="7186" y="23722"/>
                </a:lnTo>
                <a:lnTo>
                  <a:pt x="0" y="52917"/>
                </a:lnTo>
                <a:lnTo>
                  <a:pt x="3538" y="66647"/>
                </a:lnTo>
                <a:lnTo>
                  <a:pt x="10727" y="78457"/>
                </a:lnTo>
                <a:lnTo>
                  <a:pt x="20918" y="87696"/>
                </a:lnTo>
                <a:lnTo>
                  <a:pt x="33463" y="93716"/>
                </a:lnTo>
                <a:lnTo>
                  <a:pt x="47711" y="95867"/>
                </a:lnTo>
                <a:lnTo>
                  <a:pt x="580705" y="95867"/>
                </a:lnTo>
                <a:lnTo>
                  <a:pt x="621233" y="72137"/>
                </a:lnTo>
                <a:lnTo>
                  <a:pt x="628416" y="42947"/>
                </a:lnTo>
                <a:lnTo>
                  <a:pt x="624879" y="29214"/>
                </a:lnTo>
                <a:lnTo>
                  <a:pt x="617692" y="17404"/>
                </a:lnTo>
                <a:lnTo>
                  <a:pt x="607503" y="8167"/>
                </a:lnTo>
                <a:lnTo>
                  <a:pt x="594958" y="2149"/>
                </a:lnTo>
                <a:lnTo>
                  <a:pt x="5807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4422032" y="862483"/>
            <a:ext cx="300990" cy="95885"/>
          </a:xfrm>
          <a:custGeom>
            <a:avLst/>
            <a:gdLst/>
            <a:ahLst/>
            <a:cxnLst/>
            <a:rect l="l" t="t" r="r" b="b"/>
            <a:pathLst>
              <a:path w="300990" h="95884">
                <a:moveTo>
                  <a:pt x="252969" y="0"/>
                </a:moveTo>
                <a:lnTo>
                  <a:pt x="38949" y="803"/>
                </a:lnTo>
                <a:lnTo>
                  <a:pt x="7189" y="23714"/>
                </a:lnTo>
                <a:lnTo>
                  <a:pt x="0" y="52908"/>
                </a:lnTo>
                <a:lnTo>
                  <a:pt x="3536" y="66640"/>
                </a:lnTo>
                <a:lnTo>
                  <a:pt x="10724" y="78452"/>
                </a:lnTo>
                <a:lnTo>
                  <a:pt x="20913" y="87694"/>
                </a:lnTo>
                <a:lnTo>
                  <a:pt x="33455" y="93715"/>
                </a:lnTo>
                <a:lnTo>
                  <a:pt x="47699" y="95867"/>
                </a:lnTo>
                <a:lnTo>
                  <a:pt x="252969" y="95867"/>
                </a:lnTo>
                <a:lnTo>
                  <a:pt x="293510" y="72129"/>
                </a:lnTo>
                <a:lnTo>
                  <a:pt x="300693" y="42937"/>
                </a:lnTo>
                <a:lnTo>
                  <a:pt x="297152" y="29207"/>
                </a:lnTo>
                <a:lnTo>
                  <a:pt x="289961" y="17400"/>
                </a:lnTo>
                <a:lnTo>
                  <a:pt x="279769" y="8165"/>
                </a:lnTo>
                <a:lnTo>
                  <a:pt x="267222" y="2149"/>
                </a:lnTo>
                <a:lnTo>
                  <a:pt x="25296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3729135" y="862483"/>
            <a:ext cx="641985" cy="95885"/>
          </a:xfrm>
          <a:custGeom>
            <a:avLst/>
            <a:gdLst/>
            <a:ahLst/>
            <a:cxnLst/>
            <a:rect l="l" t="t" r="r" b="b"/>
            <a:pathLst>
              <a:path w="641984" h="95884">
                <a:moveTo>
                  <a:pt x="594077" y="0"/>
                </a:moveTo>
                <a:lnTo>
                  <a:pt x="38934" y="809"/>
                </a:lnTo>
                <a:lnTo>
                  <a:pt x="7183" y="23730"/>
                </a:lnTo>
                <a:lnTo>
                  <a:pt x="0" y="52927"/>
                </a:lnTo>
                <a:lnTo>
                  <a:pt x="3540" y="66654"/>
                </a:lnTo>
                <a:lnTo>
                  <a:pt x="10731" y="78461"/>
                </a:lnTo>
                <a:lnTo>
                  <a:pt x="20924" y="87698"/>
                </a:lnTo>
                <a:lnTo>
                  <a:pt x="33470" y="93716"/>
                </a:lnTo>
                <a:lnTo>
                  <a:pt x="47723" y="95867"/>
                </a:lnTo>
                <a:lnTo>
                  <a:pt x="594077" y="95867"/>
                </a:lnTo>
                <a:lnTo>
                  <a:pt x="634605" y="72137"/>
                </a:lnTo>
                <a:lnTo>
                  <a:pt x="641788" y="42947"/>
                </a:lnTo>
                <a:lnTo>
                  <a:pt x="638251" y="29214"/>
                </a:lnTo>
                <a:lnTo>
                  <a:pt x="631064" y="17404"/>
                </a:lnTo>
                <a:lnTo>
                  <a:pt x="620875" y="8167"/>
                </a:lnTo>
                <a:lnTo>
                  <a:pt x="608330" y="2149"/>
                </a:lnTo>
                <a:lnTo>
                  <a:pt x="594077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188954" y="862482"/>
            <a:ext cx="1236980" cy="95885"/>
          </a:xfrm>
          <a:custGeom>
            <a:avLst/>
            <a:gdLst/>
            <a:ahLst/>
            <a:cxnLst/>
            <a:rect l="l" t="t" r="r" b="b"/>
            <a:pathLst>
              <a:path w="1236979" h="95884">
                <a:moveTo>
                  <a:pt x="1189206" y="0"/>
                </a:moveTo>
                <a:lnTo>
                  <a:pt x="38934" y="809"/>
                </a:lnTo>
                <a:lnTo>
                  <a:pt x="7186" y="23736"/>
                </a:lnTo>
                <a:lnTo>
                  <a:pt x="0" y="52930"/>
                </a:lnTo>
                <a:lnTo>
                  <a:pt x="3545" y="66660"/>
                </a:lnTo>
                <a:lnTo>
                  <a:pt x="10740" y="78470"/>
                </a:lnTo>
                <a:lnTo>
                  <a:pt x="20933" y="87709"/>
                </a:lnTo>
                <a:lnTo>
                  <a:pt x="33474" y="93729"/>
                </a:lnTo>
                <a:lnTo>
                  <a:pt x="47714" y="95879"/>
                </a:lnTo>
                <a:lnTo>
                  <a:pt x="1189206" y="95879"/>
                </a:lnTo>
                <a:lnTo>
                  <a:pt x="1229734" y="72135"/>
                </a:lnTo>
                <a:lnTo>
                  <a:pt x="1236923" y="42944"/>
                </a:lnTo>
                <a:lnTo>
                  <a:pt x="1233383" y="29218"/>
                </a:lnTo>
                <a:lnTo>
                  <a:pt x="1226190" y="17410"/>
                </a:lnTo>
                <a:lnTo>
                  <a:pt x="1215996" y="8171"/>
                </a:lnTo>
                <a:lnTo>
                  <a:pt x="1203451" y="2151"/>
                </a:lnTo>
                <a:lnTo>
                  <a:pt x="118920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492735" y="862482"/>
            <a:ext cx="473075" cy="95885"/>
          </a:xfrm>
          <a:custGeom>
            <a:avLst/>
            <a:gdLst/>
            <a:ahLst/>
            <a:cxnLst/>
            <a:rect l="l" t="t" r="r" b="b"/>
            <a:pathLst>
              <a:path w="473075" h="95884">
                <a:moveTo>
                  <a:pt x="424841" y="0"/>
                </a:moveTo>
                <a:lnTo>
                  <a:pt x="38939" y="806"/>
                </a:lnTo>
                <a:lnTo>
                  <a:pt x="7188" y="23728"/>
                </a:lnTo>
                <a:lnTo>
                  <a:pt x="0" y="52921"/>
                </a:lnTo>
                <a:lnTo>
                  <a:pt x="3540" y="66652"/>
                </a:lnTo>
                <a:lnTo>
                  <a:pt x="10730" y="78463"/>
                </a:lnTo>
                <a:lnTo>
                  <a:pt x="20921" y="87705"/>
                </a:lnTo>
                <a:lnTo>
                  <a:pt x="33462" y="93728"/>
                </a:lnTo>
                <a:lnTo>
                  <a:pt x="47703" y="95879"/>
                </a:lnTo>
                <a:lnTo>
                  <a:pt x="424841" y="95879"/>
                </a:lnTo>
                <a:lnTo>
                  <a:pt x="465376" y="72131"/>
                </a:lnTo>
                <a:lnTo>
                  <a:pt x="472564" y="42940"/>
                </a:lnTo>
                <a:lnTo>
                  <a:pt x="469020" y="29212"/>
                </a:lnTo>
                <a:lnTo>
                  <a:pt x="461824" y="17405"/>
                </a:lnTo>
                <a:lnTo>
                  <a:pt x="451629" y="8168"/>
                </a:lnTo>
                <a:lnTo>
                  <a:pt x="439084" y="2150"/>
                </a:lnTo>
                <a:lnTo>
                  <a:pt x="4248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59046" y="862482"/>
            <a:ext cx="591185" cy="95885"/>
          </a:xfrm>
          <a:custGeom>
            <a:avLst/>
            <a:gdLst/>
            <a:ahLst/>
            <a:cxnLst/>
            <a:rect l="l" t="t" r="r" b="b"/>
            <a:pathLst>
              <a:path w="591184" h="95884">
                <a:moveTo>
                  <a:pt x="543072" y="0"/>
                </a:moveTo>
                <a:lnTo>
                  <a:pt x="38929" y="811"/>
                </a:lnTo>
                <a:lnTo>
                  <a:pt x="7184" y="23741"/>
                </a:lnTo>
                <a:lnTo>
                  <a:pt x="0" y="52936"/>
                </a:lnTo>
                <a:lnTo>
                  <a:pt x="3544" y="66663"/>
                </a:lnTo>
                <a:lnTo>
                  <a:pt x="10738" y="78470"/>
                </a:lnTo>
                <a:lnTo>
                  <a:pt x="20931" y="87709"/>
                </a:lnTo>
                <a:lnTo>
                  <a:pt x="33476" y="93728"/>
                </a:lnTo>
                <a:lnTo>
                  <a:pt x="47722" y="95879"/>
                </a:lnTo>
                <a:lnTo>
                  <a:pt x="543072" y="95879"/>
                </a:lnTo>
                <a:lnTo>
                  <a:pt x="583551" y="72163"/>
                </a:lnTo>
                <a:lnTo>
                  <a:pt x="590749" y="42978"/>
                </a:lnTo>
                <a:lnTo>
                  <a:pt x="587215" y="29240"/>
                </a:lnTo>
                <a:lnTo>
                  <a:pt x="580027" y="17422"/>
                </a:lnTo>
                <a:lnTo>
                  <a:pt x="569840" y="8176"/>
                </a:lnTo>
                <a:lnTo>
                  <a:pt x="557304" y="2152"/>
                </a:lnTo>
                <a:lnTo>
                  <a:pt x="543072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4605000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foodfightshow.org</a:t>
            </a: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87400" y="1922306"/>
            <a:ext cx="14312900" cy="81253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http://foodfightshow.org</a:t>
            </a:r>
            <a:endParaRPr lang="en-US" sz="4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Food Fight is a bi-weekly podcast for the Chef community. We bring together the smartest people in the Chef community and the broader DevOps world to discuss the thorniest issues in system administration.</a:t>
            </a: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/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sz="4400" dirty="0">
              <a:latin typeface="Arial"/>
              <a:cs typeface="Arial"/>
            </a:endParaRPr>
          </a:p>
        </p:txBody>
      </p:sp>
      <p:pic>
        <p:nvPicPr>
          <p:cNvPr id="42" name="Picture 41" descr="foodfight_header.png"/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27" y="6330950"/>
            <a:ext cx="7334546" cy="235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931495" y="0"/>
            <a:ext cx="312420" cy="63500"/>
          </a:xfrm>
          <a:custGeom>
            <a:avLst/>
            <a:gdLst/>
            <a:ahLst/>
            <a:cxnLst/>
            <a:rect l="l" t="t" r="r" b="b"/>
            <a:pathLst>
              <a:path w="312419" h="63500">
                <a:moveTo>
                  <a:pt x="311804" y="0"/>
                </a:moveTo>
                <a:lnTo>
                  <a:pt x="3715" y="0"/>
                </a:lnTo>
                <a:lnTo>
                  <a:pt x="1819" y="4761"/>
                </a:lnTo>
                <a:lnTo>
                  <a:pt x="0" y="20500"/>
                </a:lnTo>
                <a:lnTo>
                  <a:pt x="3546" y="34226"/>
                </a:lnTo>
                <a:lnTo>
                  <a:pt x="10741" y="46031"/>
                </a:lnTo>
                <a:lnTo>
                  <a:pt x="20936" y="55266"/>
                </a:lnTo>
                <a:lnTo>
                  <a:pt x="33483" y="61282"/>
                </a:lnTo>
                <a:lnTo>
                  <a:pt x="47733" y="63431"/>
                </a:lnTo>
                <a:lnTo>
                  <a:pt x="267418" y="63431"/>
                </a:lnTo>
                <a:lnTo>
                  <a:pt x="307942" y="39694"/>
                </a:lnTo>
                <a:lnTo>
                  <a:pt x="311804" y="30002"/>
                </a:lnTo>
                <a:lnTo>
                  <a:pt x="31180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5897" y="0"/>
            <a:ext cx="191770" cy="63500"/>
          </a:xfrm>
          <a:custGeom>
            <a:avLst/>
            <a:gdLst/>
            <a:ahLst/>
            <a:cxnLst/>
            <a:rect l="l" t="t" r="r" b="b"/>
            <a:pathLst>
              <a:path w="191769" h="63500">
                <a:moveTo>
                  <a:pt x="188654" y="0"/>
                </a:moveTo>
                <a:lnTo>
                  <a:pt x="3708" y="0"/>
                </a:lnTo>
                <a:lnTo>
                  <a:pt x="1819" y="4744"/>
                </a:lnTo>
                <a:lnTo>
                  <a:pt x="0" y="20480"/>
                </a:lnTo>
                <a:lnTo>
                  <a:pt x="3539" y="34213"/>
                </a:lnTo>
                <a:lnTo>
                  <a:pt x="10726" y="46023"/>
                </a:lnTo>
                <a:lnTo>
                  <a:pt x="20915" y="55261"/>
                </a:lnTo>
                <a:lnTo>
                  <a:pt x="33459" y="61280"/>
                </a:lnTo>
                <a:lnTo>
                  <a:pt x="47710" y="63431"/>
                </a:lnTo>
                <a:lnTo>
                  <a:pt x="143646" y="63431"/>
                </a:lnTo>
                <a:lnTo>
                  <a:pt x="184176" y="39694"/>
                </a:lnTo>
                <a:lnTo>
                  <a:pt x="191358" y="10498"/>
                </a:lnTo>
                <a:lnTo>
                  <a:pt x="188654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694750" y="186191"/>
            <a:ext cx="548640" cy="95885"/>
          </a:xfrm>
          <a:custGeom>
            <a:avLst/>
            <a:gdLst/>
            <a:ahLst/>
            <a:cxnLst/>
            <a:rect l="l" t="t" r="r" b="b"/>
            <a:pathLst>
              <a:path w="548640" h="95885">
                <a:moveTo>
                  <a:pt x="548549" y="0"/>
                </a:moveTo>
                <a:lnTo>
                  <a:pt x="38935" y="547"/>
                </a:lnTo>
                <a:lnTo>
                  <a:pt x="7184" y="23470"/>
                </a:lnTo>
                <a:lnTo>
                  <a:pt x="0" y="52665"/>
                </a:lnTo>
                <a:lnTo>
                  <a:pt x="3535" y="66401"/>
                </a:lnTo>
                <a:lnTo>
                  <a:pt x="10720" y="78213"/>
                </a:lnTo>
                <a:lnTo>
                  <a:pt x="20908" y="87452"/>
                </a:lnTo>
                <a:lnTo>
                  <a:pt x="33450" y="93471"/>
                </a:lnTo>
                <a:lnTo>
                  <a:pt x="47699" y="95622"/>
                </a:lnTo>
                <a:lnTo>
                  <a:pt x="548549" y="95622"/>
                </a:lnTo>
                <a:lnTo>
                  <a:pt x="54854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72527" y="185933"/>
            <a:ext cx="964565" cy="95885"/>
          </a:xfrm>
          <a:custGeom>
            <a:avLst/>
            <a:gdLst/>
            <a:ahLst/>
            <a:cxnLst/>
            <a:rect l="l" t="t" r="r" b="b"/>
            <a:pathLst>
              <a:path w="964565" h="95885">
                <a:moveTo>
                  <a:pt x="916468" y="0"/>
                </a:moveTo>
                <a:lnTo>
                  <a:pt x="38935" y="806"/>
                </a:lnTo>
                <a:lnTo>
                  <a:pt x="7184" y="23728"/>
                </a:lnTo>
                <a:lnTo>
                  <a:pt x="0" y="52924"/>
                </a:lnTo>
                <a:lnTo>
                  <a:pt x="3535" y="66660"/>
                </a:lnTo>
                <a:lnTo>
                  <a:pt x="10720" y="78472"/>
                </a:lnTo>
                <a:lnTo>
                  <a:pt x="20908" y="87711"/>
                </a:lnTo>
                <a:lnTo>
                  <a:pt x="33450" y="93730"/>
                </a:lnTo>
                <a:lnTo>
                  <a:pt x="47699" y="95881"/>
                </a:lnTo>
                <a:lnTo>
                  <a:pt x="916468" y="95881"/>
                </a:lnTo>
                <a:lnTo>
                  <a:pt x="956998" y="72151"/>
                </a:lnTo>
                <a:lnTo>
                  <a:pt x="964179" y="42950"/>
                </a:lnTo>
                <a:lnTo>
                  <a:pt x="960640" y="29218"/>
                </a:lnTo>
                <a:lnTo>
                  <a:pt x="953452" y="17408"/>
                </a:lnTo>
                <a:lnTo>
                  <a:pt x="943263" y="8169"/>
                </a:lnTo>
                <a:lnTo>
                  <a:pt x="930720" y="2150"/>
                </a:lnTo>
                <a:lnTo>
                  <a:pt x="91646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969008" y="420358"/>
            <a:ext cx="274320" cy="95885"/>
          </a:xfrm>
          <a:custGeom>
            <a:avLst/>
            <a:gdLst/>
            <a:ahLst/>
            <a:cxnLst/>
            <a:rect l="l" t="t" r="r" b="b"/>
            <a:pathLst>
              <a:path w="274319" h="95884">
                <a:moveTo>
                  <a:pt x="242326" y="0"/>
                </a:moveTo>
                <a:lnTo>
                  <a:pt x="38945" y="803"/>
                </a:lnTo>
                <a:lnTo>
                  <a:pt x="7186" y="23708"/>
                </a:lnTo>
                <a:lnTo>
                  <a:pt x="0" y="52907"/>
                </a:lnTo>
                <a:lnTo>
                  <a:pt x="3536" y="66642"/>
                </a:lnTo>
                <a:lnTo>
                  <a:pt x="10722" y="78454"/>
                </a:lnTo>
                <a:lnTo>
                  <a:pt x="20910" y="87695"/>
                </a:lnTo>
                <a:lnTo>
                  <a:pt x="33451" y="93716"/>
                </a:lnTo>
                <a:lnTo>
                  <a:pt x="47699" y="95867"/>
                </a:lnTo>
                <a:lnTo>
                  <a:pt x="242326" y="95867"/>
                </a:lnTo>
                <a:lnTo>
                  <a:pt x="251111" y="95056"/>
                </a:lnTo>
                <a:lnTo>
                  <a:pt x="263741" y="90707"/>
                </a:lnTo>
                <a:lnTo>
                  <a:pt x="274292" y="83095"/>
                </a:lnTo>
                <a:lnTo>
                  <a:pt x="274292" y="12850"/>
                </a:lnTo>
                <a:lnTo>
                  <a:pt x="269117" y="8163"/>
                </a:lnTo>
                <a:lnTo>
                  <a:pt x="256571" y="2148"/>
                </a:lnTo>
                <a:lnTo>
                  <a:pt x="242326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370711" y="420358"/>
            <a:ext cx="516890" cy="95885"/>
          </a:xfrm>
          <a:custGeom>
            <a:avLst/>
            <a:gdLst/>
            <a:ahLst/>
            <a:cxnLst/>
            <a:rect l="l" t="t" r="r" b="b"/>
            <a:pathLst>
              <a:path w="516890" h="95884">
                <a:moveTo>
                  <a:pt x="468779" y="0"/>
                </a:moveTo>
                <a:lnTo>
                  <a:pt x="38940" y="805"/>
                </a:lnTo>
                <a:lnTo>
                  <a:pt x="7185" y="23716"/>
                </a:lnTo>
                <a:lnTo>
                  <a:pt x="0" y="52916"/>
                </a:lnTo>
                <a:lnTo>
                  <a:pt x="3540" y="66649"/>
                </a:lnTo>
                <a:lnTo>
                  <a:pt x="10730" y="78459"/>
                </a:lnTo>
                <a:lnTo>
                  <a:pt x="20921" y="87697"/>
                </a:lnTo>
                <a:lnTo>
                  <a:pt x="33463" y="93716"/>
                </a:lnTo>
                <a:lnTo>
                  <a:pt x="47710" y="95867"/>
                </a:lnTo>
                <a:lnTo>
                  <a:pt x="468779" y="95867"/>
                </a:lnTo>
                <a:lnTo>
                  <a:pt x="509292" y="72144"/>
                </a:lnTo>
                <a:lnTo>
                  <a:pt x="516480" y="42954"/>
                </a:lnTo>
                <a:lnTo>
                  <a:pt x="512946" y="29217"/>
                </a:lnTo>
                <a:lnTo>
                  <a:pt x="505762" y="17405"/>
                </a:lnTo>
                <a:lnTo>
                  <a:pt x="495573" y="8167"/>
                </a:lnTo>
                <a:lnTo>
                  <a:pt x="483029" y="2149"/>
                </a:lnTo>
                <a:lnTo>
                  <a:pt x="468779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5106882" y="638967"/>
            <a:ext cx="1136650" cy="95885"/>
          </a:xfrm>
          <a:custGeom>
            <a:avLst/>
            <a:gdLst/>
            <a:ahLst/>
            <a:cxnLst/>
            <a:rect l="l" t="t" r="r" b="b"/>
            <a:pathLst>
              <a:path w="1136650" h="95884">
                <a:moveTo>
                  <a:pt x="1136418" y="0"/>
                </a:moveTo>
                <a:lnTo>
                  <a:pt x="38920" y="570"/>
                </a:lnTo>
                <a:lnTo>
                  <a:pt x="7179" y="23505"/>
                </a:lnTo>
                <a:lnTo>
                  <a:pt x="0" y="52700"/>
                </a:lnTo>
                <a:lnTo>
                  <a:pt x="3539" y="66429"/>
                </a:lnTo>
                <a:lnTo>
                  <a:pt x="10726" y="78239"/>
                </a:lnTo>
                <a:lnTo>
                  <a:pt x="20915" y="87480"/>
                </a:lnTo>
                <a:lnTo>
                  <a:pt x="33459" y="93501"/>
                </a:lnTo>
                <a:lnTo>
                  <a:pt x="47710" y="95653"/>
                </a:lnTo>
                <a:lnTo>
                  <a:pt x="1136418" y="95653"/>
                </a:lnTo>
                <a:lnTo>
                  <a:pt x="1136418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5457349" y="862483"/>
            <a:ext cx="666115" cy="95885"/>
          </a:xfrm>
          <a:custGeom>
            <a:avLst/>
            <a:gdLst/>
            <a:ahLst/>
            <a:cxnLst/>
            <a:rect l="l" t="t" r="r" b="b"/>
            <a:pathLst>
              <a:path w="666115" h="95884">
                <a:moveTo>
                  <a:pt x="618005" y="0"/>
                </a:moveTo>
                <a:lnTo>
                  <a:pt x="38938" y="806"/>
                </a:lnTo>
                <a:lnTo>
                  <a:pt x="7183" y="23722"/>
                </a:lnTo>
                <a:lnTo>
                  <a:pt x="0" y="52917"/>
                </a:lnTo>
                <a:lnTo>
                  <a:pt x="3537" y="66647"/>
                </a:lnTo>
                <a:lnTo>
                  <a:pt x="10724" y="78457"/>
                </a:lnTo>
                <a:lnTo>
                  <a:pt x="20913" y="87696"/>
                </a:lnTo>
                <a:lnTo>
                  <a:pt x="33458" y="93716"/>
                </a:lnTo>
                <a:lnTo>
                  <a:pt x="47711" y="95867"/>
                </a:lnTo>
                <a:lnTo>
                  <a:pt x="618005" y="95867"/>
                </a:lnTo>
                <a:lnTo>
                  <a:pt x="658539" y="72129"/>
                </a:lnTo>
                <a:lnTo>
                  <a:pt x="665728" y="42937"/>
                </a:lnTo>
                <a:lnTo>
                  <a:pt x="662184" y="29207"/>
                </a:lnTo>
                <a:lnTo>
                  <a:pt x="654988" y="17400"/>
                </a:lnTo>
                <a:lnTo>
                  <a:pt x="644793" y="8165"/>
                </a:lnTo>
                <a:lnTo>
                  <a:pt x="632248" y="2149"/>
                </a:lnTo>
                <a:lnTo>
                  <a:pt x="618005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6196857" y="863221"/>
            <a:ext cx="46990" cy="95250"/>
          </a:xfrm>
          <a:custGeom>
            <a:avLst/>
            <a:gdLst/>
            <a:ahLst/>
            <a:cxnLst/>
            <a:rect l="l" t="t" r="r" b="b"/>
            <a:pathLst>
              <a:path w="46990" h="95250">
                <a:moveTo>
                  <a:pt x="46441" y="0"/>
                </a:moveTo>
                <a:lnTo>
                  <a:pt x="7186" y="22984"/>
                </a:lnTo>
                <a:lnTo>
                  <a:pt x="0" y="52179"/>
                </a:lnTo>
                <a:lnTo>
                  <a:pt x="3538" y="65909"/>
                </a:lnTo>
                <a:lnTo>
                  <a:pt x="10727" y="77718"/>
                </a:lnTo>
                <a:lnTo>
                  <a:pt x="20918" y="86958"/>
                </a:lnTo>
                <a:lnTo>
                  <a:pt x="33463" y="92978"/>
                </a:lnTo>
                <a:lnTo>
                  <a:pt x="46441" y="94937"/>
                </a:lnTo>
                <a:lnTo>
                  <a:pt x="46441" y="0"/>
                </a:lnTo>
                <a:close/>
              </a:path>
            </a:pathLst>
          </a:custGeom>
          <a:solidFill>
            <a:srgbClr val="4B5B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0" y="1447800"/>
            <a:ext cx="16256000" cy="63500"/>
          </a:xfrm>
          <a:custGeom>
            <a:avLst/>
            <a:gdLst/>
            <a:ahLst/>
            <a:cxnLst/>
            <a:rect l="l" t="t" r="r" b="b"/>
            <a:pathLst>
              <a:path w="16256000" h="63500">
                <a:moveTo>
                  <a:pt x="0" y="63500"/>
                </a:moveTo>
                <a:lnTo>
                  <a:pt x="16256000" y="63500"/>
                </a:lnTo>
                <a:lnTo>
                  <a:pt x="16256000" y="0"/>
                </a:lnTo>
                <a:lnTo>
                  <a:pt x="0" y="0"/>
                </a:lnTo>
                <a:lnTo>
                  <a:pt x="0" y="6350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0" y="8978900"/>
            <a:ext cx="16256000" cy="165100"/>
          </a:xfrm>
          <a:custGeom>
            <a:avLst/>
            <a:gdLst/>
            <a:ahLst/>
            <a:cxnLst/>
            <a:rect l="l" t="t" r="r" b="b"/>
            <a:pathLst>
              <a:path w="16256000" h="165100">
                <a:moveTo>
                  <a:pt x="16256000" y="0"/>
                </a:moveTo>
                <a:lnTo>
                  <a:pt x="0" y="0"/>
                </a:lnTo>
                <a:lnTo>
                  <a:pt x="0" y="165100"/>
                </a:lnTo>
                <a:lnTo>
                  <a:pt x="16256000" y="165100"/>
                </a:lnTo>
                <a:lnTo>
                  <a:pt x="16256000" y="0"/>
                </a:lnTo>
                <a:close/>
              </a:path>
            </a:pathLst>
          </a:custGeom>
          <a:solidFill>
            <a:srgbClr val="F38C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825500" y="305359"/>
            <a:ext cx="1529796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dirty="0"/>
              <a:t>theshipshow.com</a:t>
            </a:r>
            <a:endParaRPr dirty="0"/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ct val="10000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0" name="object 40"/>
          <p:cNvSpPr txBox="1"/>
          <p:nvPr/>
        </p:nvSpPr>
        <p:spPr>
          <a:xfrm>
            <a:off x="770139" y="2061753"/>
            <a:ext cx="10558261" cy="89870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r>
              <a:rPr lang="en-US" sz="4400" dirty="0">
                <a:latin typeface="Arial"/>
                <a:cs typeface="Arial"/>
                <a:hlinkClick r:id="rId2"/>
              </a:rPr>
              <a:t>http://</a:t>
            </a:r>
            <a:r>
              <a:rPr lang="en-US" sz="4400" dirty="0" smtClean="0">
                <a:latin typeface="Arial"/>
                <a:cs typeface="Arial"/>
                <a:hlinkClick r:id="rId2"/>
              </a:rPr>
              <a:t>theshipshow.com</a:t>
            </a:r>
            <a:r>
              <a:rPr lang="en-US" sz="4400" dirty="0" smtClean="0">
                <a:latin typeface="Arial"/>
                <a:cs typeface="Arial"/>
              </a:rPr>
              <a:t/>
            </a:r>
            <a:br>
              <a:rPr lang="en-US" sz="4400" dirty="0" smtClean="0">
                <a:latin typeface="Arial"/>
                <a:cs typeface="Arial"/>
              </a:rPr>
            </a:br>
            <a:r>
              <a:rPr lang="en-US" sz="4400" dirty="0">
                <a:latin typeface="Arial"/>
                <a:cs typeface="Arial"/>
              </a:rPr>
              <a:t/>
            </a:r>
            <a:br>
              <a:rPr lang="en-US" sz="4400" dirty="0">
                <a:latin typeface="Arial"/>
                <a:cs typeface="Arial"/>
              </a:rPr>
            </a:br>
            <a:r>
              <a:rPr lang="en-US" sz="4400" dirty="0">
                <a:latin typeface="Arial"/>
                <a:cs typeface="Arial"/>
              </a:rPr>
              <a:t>The Ship Show is a twice-monthly podcast, featuring discussion on everything from build engineering to </a:t>
            </a:r>
            <a:r>
              <a:rPr lang="en-US" sz="4400" dirty="0" err="1">
                <a:latin typeface="Arial"/>
                <a:cs typeface="Arial"/>
              </a:rPr>
              <a:t>devops</a:t>
            </a:r>
            <a:r>
              <a:rPr lang="en-US" sz="4400" dirty="0">
                <a:latin typeface="Arial"/>
                <a:cs typeface="Arial"/>
              </a:rPr>
              <a:t> to release management, plus interviews, new tools and techniques, and reviews.</a:t>
            </a:r>
          </a:p>
          <a:p>
            <a:pPr marL="12700">
              <a:lnSpc>
                <a:spcPct val="100000"/>
              </a:lnSpc>
              <a:buClr>
                <a:srgbClr val="F38C24"/>
              </a:buClr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4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  <a:p>
            <a:pPr marL="393700" indent="-381000">
              <a:lnSpc>
                <a:spcPct val="100000"/>
              </a:lnSpc>
              <a:buClr>
                <a:srgbClr val="F38C24"/>
              </a:buClr>
              <a:buChar char="•"/>
              <a:tabLst>
                <a:tab pos="393700" algn="l"/>
              </a:tabLst>
            </a:pPr>
            <a:endParaRPr lang="en-US" sz="4800" dirty="0" smtClean="0">
              <a:latin typeface="Arial"/>
              <a:cs typeface="Arial"/>
            </a:endParaRPr>
          </a:p>
        </p:txBody>
      </p:sp>
      <p:pic>
        <p:nvPicPr>
          <p:cNvPr id="23" name="Picture 22" descr="tss-logo.jpg"/>
          <p:cNvPicPr>
            <a:picLocks noChangeAspect="1"/>
          </p:cNvPicPr>
          <p:nvPr/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471" y="1754441"/>
            <a:ext cx="4104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0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273</Words>
  <Application>Microsoft Office PowerPoint</Application>
  <PresentationFormat>Custom</PresentationFormat>
  <Paragraphs>78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Courier New</vt:lpstr>
      <vt:lpstr>Gill Sans MT</vt:lpstr>
      <vt:lpstr>Office Theme</vt:lpstr>
      <vt:lpstr>Further Resources</vt:lpstr>
      <vt:lpstr>What Do I Do Now?</vt:lpstr>
      <vt:lpstr>The Slides From This Course</vt:lpstr>
      <vt:lpstr>Documentation</vt:lpstr>
      <vt:lpstr>Learning Chef</vt:lpstr>
      <vt:lpstr>Customizing Chef</vt:lpstr>
      <vt:lpstr>Youtube Channel</vt:lpstr>
      <vt:lpstr>foodfightshow.org</vt:lpstr>
      <vt:lpstr>theshipshow.com</vt:lpstr>
      <vt:lpstr>Chef Developers' IRC Meeting</vt:lpstr>
      <vt:lpstr>Chef Community Summit</vt:lpstr>
      <vt:lpstr>ChefConf</vt:lpstr>
      <vt:lpstr>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Del Fante</dc:creator>
  <cp:lastModifiedBy>Steve Del Fante</cp:lastModifiedBy>
  <cp:revision>44</cp:revision>
  <dcterms:created xsi:type="dcterms:W3CDTF">2015-06-04T12:17:04Z</dcterms:created>
  <dcterms:modified xsi:type="dcterms:W3CDTF">2015-07-06T20:05:01Z</dcterms:modified>
</cp:coreProperties>
</file>